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80" r:id="rId4"/>
    <p:sldId id="289" r:id="rId5"/>
    <p:sldId id="278" r:id="rId6"/>
    <p:sldId id="295" r:id="rId7"/>
    <p:sldId id="298" r:id="rId8"/>
    <p:sldId id="296" r:id="rId9"/>
    <p:sldId id="297" r:id="rId10"/>
    <p:sldId id="291" r:id="rId11"/>
    <p:sldId id="281" r:id="rId12"/>
    <p:sldId id="286" r:id="rId13"/>
    <p:sldId id="285" r:id="rId14"/>
    <p:sldId id="293" r:id="rId15"/>
    <p:sldId id="257" r:id="rId16"/>
    <p:sldId id="290" r:id="rId17"/>
    <p:sldId id="271" r:id="rId18"/>
    <p:sldId id="279" r:id="rId19"/>
    <p:sldId id="288" r:id="rId20"/>
    <p:sldId id="272" r:id="rId21"/>
    <p:sldId id="264" r:id="rId22"/>
    <p:sldId id="287" r:id="rId23"/>
    <p:sldId id="269" r:id="rId24"/>
    <p:sldId id="282" r:id="rId25"/>
    <p:sldId id="267" r:id="rId26"/>
    <p:sldId id="259" r:id="rId27"/>
    <p:sldId id="26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58" d="100"/>
          <a:sy n="58" d="100"/>
        </p:scale>
        <p:origin x="36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zh-CN" altLang="en-US" sz="2000" dirty="0"/>
            <a:t>平台部署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zh-CN" altLang="en-US" sz="2000" dirty="0"/>
            <a:t>底层框架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87C705-DD0B-42B0-934E-BD0EA39B65F2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58FB5C-401A-4064-8778-FE4602446576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11934CE-F14B-4986-AAE7-1DAC34CC29A6}" type="parTrans" cxnId="{977194A0-0B95-4DCD-8CFC-5DEA30E49329}">
      <dgm:prSet/>
      <dgm:spPr/>
      <dgm:t>
        <a:bodyPr/>
        <a:lstStyle/>
        <a:p>
          <a:endParaRPr lang="en-US" sz="1600"/>
        </a:p>
      </dgm:t>
    </dgm:pt>
    <dgm:pt modelId="{BE0176E0-DA6E-4A96-8E5C-68AFCDC5F6B8}" type="sibTrans" cxnId="{977194A0-0B95-4DCD-8CFC-5DEA30E49329}">
      <dgm:prSet/>
      <dgm:spPr/>
      <dgm:t>
        <a:bodyPr/>
        <a:lstStyle/>
        <a:p>
          <a:endParaRPr lang="en-US" sz="1600"/>
        </a:p>
      </dgm:t>
    </dgm:pt>
    <dgm:pt modelId="{AA4856B4-1C64-43C9-B40E-9213DD882907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FDFD37C-A47D-41CC-83DF-6A1AFDCE610B}" type="parTrans" cxnId="{BD90DD9F-9F07-419D-88DB-6D28BCD4E5B1}">
      <dgm:prSet/>
      <dgm:spPr/>
      <dgm:t>
        <a:bodyPr/>
        <a:lstStyle/>
        <a:p>
          <a:endParaRPr lang="en-US" sz="1600"/>
        </a:p>
      </dgm:t>
    </dgm:pt>
    <dgm:pt modelId="{7E99DF19-2E8F-4898-9C31-3655F8ED74D5}" type="sibTrans" cxnId="{BD90DD9F-9F07-419D-88DB-6D28BCD4E5B1}">
      <dgm:prSet/>
      <dgm:spPr/>
      <dgm:t>
        <a:bodyPr/>
        <a:lstStyle/>
        <a:p>
          <a:endParaRPr lang="en-US" sz="1600"/>
        </a:p>
      </dgm:t>
    </dgm:pt>
    <dgm:pt modelId="{B118E93D-D891-4461-A2DF-B582F0AF18E4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CF194F41-B22C-4A7F-951A-7060B1C9A6C4}" type="parTrans" cxnId="{C5C5B4C2-08FA-42DF-8C8E-DA4EDB9D9809}">
      <dgm:prSet/>
      <dgm:spPr/>
      <dgm:t>
        <a:bodyPr/>
        <a:lstStyle/>
        <a:p>
          <a:endParaRPr lang="en-US" sz="1600"/>
        </a:p>
      </dgm:t>
    </dgm:pt>
    <dgm:pt modelId="{AE078B38-5F72-42E5-91F1-889D97777EE6}" type="sibTrans" cxnId="{C5C5B4C2-08FA-42DF-8C8E-DA4EDB9D9809}">
      <dgm:prSet/>
      <dgm:spPr/>
      <dgm:t>
        <a:bodyPr/>
        <a:lstStyle/>
        <a:p>
          <a:endParaRPr lang="en-US" sz="1600"/>
        </a:p>
      </dgm:t>
    </dgm:pt>
    <dgm:pt modelId="{000B40C0-29FD-461E-907C-33AF1846FDB9}">
      <dgm:prSet phldrT="[Text]" custT="1"/>
      <dgm:spPr/>
      <dgm:t>
        <a:bodyPr/>
        <a:lstStyle/>
        <a:p>
          <a:r>
            <a:rPr lang="zh-CN" altLang="en-US" sz="1600" dirty="0"/>
            <a:t>客户端</a:t>
          </a:r>
          <a:endParaRPr lang="en-US" sz="1600" dirty="0"/>
        </a:p>
      </dgm:t>
    </dgm:pt>
    <dgm:pt modelId="{D8844D26-9C77-4C10-8D2E-EEF3EE92FB47}" type="parTrans" cxnId="{7421CC3F-45EE-4C01-852B-FF009166A1CA}">
      <dgm:prSet/>
      <dgm:spPr/>
      <dgm:t>
        <a:bodyPr/>
        <a:lstStyle/>
        <a:p>
          <a:endParaRPr lang="en-US" sz="1600"/>
        </a:p>
      </dgm:t>
    </dgm:pt>
    <dgm:pt modelId="{CC3ED0C3-2D67-4703-BA03-0A3E80775D62}" type="sibTrans" cxnId="{7421CC3F-45EE-4C01-852B-FF009166A1CA}">
      <dgm:prSet/>
      <dgm:spPr/>
      <dgm:t>
        <a:bodyPr/>
        <a:lstStyle/>
        <a:p>
          <a:endParaRPr lang="en-US" sz="1600"/>
        </a:p>
      </dgm:t>
    </dgm:pt>
    <dgm:pt modelId="{D6CDC4C4-8F24-49E6-BD44-5391C3FA4E39}">
      <dgm:prSet phldrT="[Text]" custT="1"/>
      <dgm:spPr/>
      <dgm:t>
        <a:bodyPr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ACF06277-D4E9-4590-97F7-C38861251D11}" type="parTrans" cxnId="{6C6E7A65-D239-416D-9F85-F344E585A7A1}">
      <dgm:prSet/>
      <dgm:spPr/>
      <dgm:t>
        <a:bodyPr/>
        <a:lstStyle/>
        <a:p>
          <a:endParaRPr lang="en-US" sz="1600"/>
        </a:p>
      </dgm:t>
    </dgm:pt>
    <dgm:pt modelId="{FF3003C9-B5AA-4EE3-B401-C7BDE13E2390}" type="sibTrans" cxnId="{6C6E7A65-D239-416D-9F85-F344E585A7A1}">
      <dgm:prSet/>
      <dgm:spPr/>
      <dgm:t>
        <a:bodyPr/>
        <a:lstStyle/>
        <a:p>
          <a:endParaRPr lang="en-US" sz="1600"/>
        </a:p>
      </dgm:t>
    </dgm:pt>
    <dgm:pt modelId="{800B4021-F18B-4BE2-85D9-29468C4FF4CB}">
      <dgm:prSet phldrT="[Text]" custT="1"/>
      <dgm:spPr/>
      <dgm:t>
        <a:bodyPr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95D529B0-FFA3-4943-97B3-76008ECD63B1}" type="parTrans" cxnId="{C08960E3-3550-421B-9328-6B9077139741}">
      <dgm:prSet/>
      <dgm:spPr/>
      <dgm:t>
        <a:bodyPr/>
        <a:lstStyle/>
        <a:p>
          <a:endParaRPr lang="en-US" sz="1600"/>
        </a:p>
      </dgm:t>
    </dgm:pt>
    <dgm:pt modelId="{85801AAA-DE5A-45D2-87E3-9E11D5AFBD5C}" type="sibTrans" cxnId="{C08960E3-3550-421B-9328-6B9077139741}">
      <dgm:prSet/>
      <dgm:spPr/>
      <dgm:t>
        <a:bodyPr/>
        <a:lstStyle/>
        <a:p>
          <a:endParaRPr lang="en-US" sz="1600"/>
        </a:p>
      </dgm:t>
    </dgm:pt>
    <dgm:pt modelId="{7C8B82C6-4AD5-4229-BB2F-84F248324E38}">
      <dgm:prSet phldrT="[Text]" custT="1"/>
      <dgm:spPr/>
      <dgm:t>
        <a:bodyPr/>
        <a:lstStyle/>
        <a:p>
          <a:r>
            <a:rPr lang="zh-CN" altLang="en-US" sz="1600"/>
            <a:t>目</a:t>
          </a:r>
          <a:r>
            <a:rPr lang="zh-CN" altLang="en-US" sz="1600" dirty="0"/>
            <a:t>录服务器</a:t>
          </a:r>
          <a:endParaRPr lang="en-US" sz="1600" dirty="0"/>
        </a:p>
      </dgm:t>
    </dgm:pt>
    <dgm:pt modelId="{FC41BFF5-9B05-4896-876D-DAC6D2E7EB60}" type="parTrans" cxnId="{3C9C2ACB-41A6-42FF-B46A-992F9DD46CDF}">
      <dgm:prSet/>
      <dgm:spPr/>
      <dgm:t>
        <a:bodyPr/>
        <a:lstStyle/>
        <a:p>
          <a:endParaRPr lang="en-US" sz="1600"/>
        </a:p>
      </dgm:t>
    </dgm:pt>
    <dgm:pt modelId="{D4CCF5F8-8878-425A-8061-7226290F38AC}" type="sibTrans" cxnId="{3C9C2ACB-41A6-42FF-B46A-992F9DD46CDF}">
      <dgm:prSet/>
      <dgm:spPr/>
      <dgm:t>
        <a:bodyPr/>
        <a:lstStyle/>
        <a:p>
          <a:endParaRPr lang="en-US" sz="1600"/>
        </a:p>
      </dgm:t>
    </dgm:pt>
    <dgm:pt modelId="{A2F0E2DD-EAB0-48E7-BB77-07EA0CF39732}" type="pres">
      <dgm:prSet presAssocID="{BB87C705-DD0B-42B0-934E-BD0EA39B65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36DC3B-A411-4623-8AB8-FA3B0DB29737}" type="pres">
      <dgm:prSet presAssocID="{BB87C705-DD0B-42B0-934E-BD0EA39B65F2}" presName="hierFlow" presStyleCnt="0"/>
      <dgm:spPr/>
    </dgm:pt>
    <dgm:pt modelId="{536BE1C5-678A-452B-AFA3-45F7B3726415}" type="pres">
      <dgm:prSet presAssocID="{BB87C705-DD0B-42B0-934E-BD0EA39B65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405E70-E7CC-4451-8011-7C3F6B151544}" type="pres">
      <dgm:prSet presAssocID="{000B40C0-29FD-461E-907C-33AF1846FDB9}" presName="Name14" presStyleCnt="0"/>
      <dgm:spPr/>
    </dgm:pt>
    <dgm:pt modelId="{7527A360-246B-4AEC-9552-A549FEA93D05}" type="pres">
      <dgm:prSet presAssocID="{000B40C0-29FD-461E-907C-33AF1846FDB9}" presName="level1Shape" presStyleLbl="node0" presStyleIdx="0" presStyleCnt="1" custScaleX="65760" custScaleY="75038" custLinFactNeighborY="-72405">
        <dgm:presLayoutVars>
          <dgm:chPref val="3"/>
        </dgm:presLayoutVars>
      </dgm:prSet>
      <dgm:spPr/>
    </dgm:pt>
    <dgm:pt modelId="{44DF106C-13C3-4B54-8C2F-2742E31BD1CE}" type="pres">
      <dgm:prSet presAssocID="{000B40C0-29FD-461E-907C-33AF1846FDB9}" presName="hierChild2" presStyleCnt="0"/>
      <dgm:spPr/>
    </dgm:pt>
    <dgm:pt modelId="{901CA890-CBFE-4372-8B5D-0F5B1CA05F01}" type="pres">
      <dgm:prSet presAssocID="{611934CE-F14B-4986-AAE7-1DAC34CC29A6}" presName="Name19" presStyleLbl="parChTrans1D2" presStyleIdx="0" presStyleCnt="3"/>
      <dgm:spPr/>
    </dgm:pt>
    <dgm:pt modelId="{90AC3A8B-5225-4C68-91BE-0F3CACAAFC5C}" type="pres">
      <dgm:prSet presAssocID="{2258FB5C-401A-4064-8778-FE4602446576}" presName="Name21" presStyleCnt="0"/>
      <dgm:spPr/>
    </dgm:pt>
    <dgm:pt modelId="{43ADE709-30D1-46F9-840A-9FD44307FB97}" type="pres">
      <dgm:prSet presAssocID="{2258FB5C-401A-4064-8778-FE4602446576}" presName="level2Shape" presStyleLbl="node2" presStyleIdx="0" presStyleCnt="3" custScaleY="49303" custLinFactNeighborY="35756"/>
      <dgm:spPr/>
    </dgm:pt>
    <dgm:pt modelId="{4F62285F-88B1-41B1-94A7-BF51AB65DEB1}" type="pres">
      <dgm:prSet presAssocID="{2258FB5C-401A-4064-8778-FE4602446576}" presName="hierChild3" presStyleCnt="0"/>
      <dgm:spPr/>
    </dgm:pt>
    <dgm:pt modelId="{96E2BFB9-4402-4880-9095-285E1D665E44}" type="pres">
      <dgm:prSet presAssocID="{FC41BFF5-9B05-4896-876D-DAC6D2E7EB60}" presName="Name19" presStyleLbl="parChTrans1D3" presStyleIdx="0" presStyleCnt="3"/>
      <dgm:spPr/>
    </dgm:pt>
    <dgm:pt modelId="{557FDFD1-27C5-4887-A8BA-E5141BB37700}" type="pres">
      <dgm:prSet presAssocID="{7C8B82C6-4AD5-4229-BB2F-84F248324E38}" presName="Name21" presStyleCnt="0"/>
      <dgm:spPr/>
    </dgm:pt>
    <dgm:pt modelId="{D7213BE0-9220-4204-9D2F-F6DD8AF1F899}" type="pres">
      <dgm:prSet presAssocID="{7C8B82C6-4AD5-4229-BB2F-84F248324E38}" presName="level2Shape" presStyleLbl="node3" presStyleIdx="0" presStyleCnt="3" custLinFactNeighborY="7568"/>
      <dgm:spPr/>
    </dgm:pt>
    <dgm:pt modelId="{B8B235C8-FC37-4A4C-9528-1C66155DEC77}" type="pres">
      <dgm:prSet presAssocID="{7C8B82C6-4AD5-4229-BB2F-84F248324E38}" presName="hierChild3" presStyleCnt="0"/>
      <dgm:spPr/>
    </dgm:pt>
    <dgm:pt modelId="{1F8878B9-C2A3-46E2-A462-2F1DDB97C9F2}" type="pres">
      <dgm:prSet presAssocID="{6FDFD37C-A47D-41CC-83DF-6A1AFDCE610B}" presName="Name19" presStyleLbl="parChTrans1D2" presStyleIdx="1" presStyleCnt="3"/>
      <dgm:spPr/>
    </dgm:pt>
    <dgm:pt modelId="{D73F87B4-7429-4924-AB33-A701E418237D}" type="pres">
      <dgm:prSet presAssocID="{AA4856B4-1C64-43C9-B40E-9213DD882907}" presName="Name21" presStyleCnt="0"/>
      <dgm:spPr/>
    </dgm:pt>
    <dgm:pt modelId="{36C0391A-DE16-474C-948A-AE18907F09AB}" type="pres">
      <dgm:prSet presAssocID="{AA4856B4-1C64-43C9-B40E-9213DD882907}" presName="level2Shape" presStyleLbl="node2" presStyleIdx="1" presStyleCnt="3" custScaleY="49303" custLinFactNeighborY="35756"/>
      <dgm:spPr/>
    </dgm:pt>
    <dgm:pt modelId="{EF15EF06-4324-47F5-9B6D-C4D9BDD1F49E}" type="pres">
      <dgm:prSet presAssocID="{AA4856B4-1C64-43C9-B40E-9213DD882907}" presName="hierChild3" presStyleCnt="0"/>
      <dgm:spPr/>
    </dgm:pt>
    <dgm:pt modelId="{036DD938-CE38-4D22-88E2-BEA1D95D62FB}" type="pres">
      <dgm:prSet presAssocID="{95D529B0-FFA3-4943-97B3-76008ECD63B1}" presName="Name19" presStyleLbl="parChTrans1D3" presStyleIdx="1" presStyleCnt="3"/>
      <dgm:spPr/>
    </dgm:pt>
    <dgm:pt modelId="{7BC683C5-E130-4580-B420-E1178B02CC7B}" type="pres">
      <dgm:prSet presAssocID="{800B4021-F18B-4BE2-85D9-29468C4FF4CB}" presName="Name21" presStyleCnt="0"/>
      <dgm:spPr/>
    </dgm:pt>
    <dgm:pt modelId="{C436EF8C-CBD5-4A71-AE87-783ED53E2D62}" type="pres">
      <dgm:prSet presAssocID="{800B4021-F18B-4BE2-85D9-29468C4FF4CB}" presName="level2Shape" presStyleLbl="node3" presStyleIdx="1" presStyleCnt="3" custLinFactNeighborY="7568"/>
      <dgm:spPr/>
    </dgm:pt>
    <dgm:pt modelId="{680B6E3D-8597-4825-98E2-040A14B3037C}" type="pres">
      <dgm:prSet presAssocID="{800B4021-F18B-4BE2-85D9-29468C4FF4CB}" presName="hierChild3" presStyleCnt="0"/>
      <dgm:spPr/>
    </dgm:pt>
    <dgm:pt modelId="{BE58AECD-46CF-4188-BFEC-AFEF7A502399}" type="pres">
      <dgm:prSet presAssocID="{CF194F41-B22C-4A7F-951A-7060B1C9A6C4}" presName="Name19" presStyleLbl="parChTrans1D2" presStyleIdx="2" presStyleCnt="3"/>
      <dgm:spPr/>
    </dgm:pt>
    <dgm:pt modelId="{7541F0F1-5770-450F-A49C-D411C08E3E93}" type="pres">
      <dgm:prSet presAssocID="{B118E93D-D891-4461-A2DF-B582F0AF18E4}" presName="Name21" presStyleCnt="0"/>
      <dgm:spPr/>
    </dgm:pt>
    <dgm:pt modelId="{B45E1FA2-5830-4A0C-9DDA-B32661D211AA}" type="pres">
      <dgm:prSet presAssocID="{B118E93D-D891-4461-A2DF-B582F0AF18E4}" presName="level2Shape" presStyleLbl="node2" presStyleIdx="2" presStyleCnt="3" custScaleY="49303" custLinFactNeighborY="35756"/>
      <dgm:spPr/>
    </dgm:pt>
    <dgm:pt modelId="{AE64DC21-5954-4956-AD08-D6384E540AE8}" type="pres">
      <dgm:prSet presAssocID="{B118E93D-D891-4461-A2DF-B582F0AF18E4}" presName="hierChild3" presStyleCnt="0"/>
      <dgm:spPr/>
    </dgm:pt>
    <dgm:pt modelId="{11427C4F-31C8-4DB9-AAD7-2EE507BCB035}" type="pres">
      <dgm:prSet presAssocID="{ACF06277-D4E9-4590-97F7-C38861251D11}" presName="Name19" presStyleLbl="parChTrans1D3" presStyleIdx="2" presStyleCnt="3"/>
      <dgm:spPr/>
    </dgm:pt>
    <dgm:pt modelId="{1EF96195-0CE9-4DA0-B5C3-A843000990E7}" type="pres">
      <dgm:prSet presAssocID="{D6CDC4C4-8F24-49E6-BD44-5391C3FA4E39}" presName="Name21" presStyleCnt="0"/>
      <dgm:spPr/>
    </dgm:pt>
    <dgm:pt modelId="{474156F0-B3DE-49B1-9E6B-0F1D64147D2D}" type="pres">
      <dgm:prSet presAssocID="{D6CDC4C4-8F24-49E6-BD44-5391C3FA4E39}" presName="level2Shape" presStyleLbl="node3" presStyleIdx="2" presStyleCnt="3" custLinFactNeighborY="7568"/>
      <dgm:spPr/>
    </dgm:pt>
    <dgm:pt modelId="{0128236A-7A36-4DF0-8BCD-9AF172E6227B}" type="pres">
      <dgm:prSet presAssocID="{D6CDC4C4-8F24-49E6-BD44-5391C3FA4E39}" presName="hierChild3" presStyleCnt="0"/>
      <dgm:spPr/>
    </dgm:pt>
    <dgm:pt modelId="{C7B414A3-3EB7-46B8-8BC0-0EED0F4C35BD}" type="pres">
      <dgm:prSet presAssocID="{BB87C705-DD0B-42B0-934E-BD0EA39B65F2}" presName="bgShapesFlow" presStyleCnt="0"/>
      <dgm:spPr/>
    </dgm:pt>
  </dgm:ptLst>
  <dgm:cxnLst>
    <dgm:cxn modelId="{845F8305-E5F5-4AC9-BC90-88643594306B}" type="presOf" srcId="{FC41BFF5-9B05-4896-876D-DAC6D2E7EB60}" destId="{96E2BFB9-4402-4880-9095-285E1D665E44}" srcOrd="0" destOrd="0" presId="urn:microsoft.com/office/officeart/2005/8/layout/hierarchy6"/>
    <dgm:cxn modelId="{0278061A-0F25-4C04-8AAD-A3BD2CF179F8}" type="presOf" srcId="{ACF06277-D4E9-4590-97F7-C38861251D11}" destId="{11427C4F-31C8-4DB9-AAD7-2EE507BCB035}" srcOrd="0" destOrd="0" presId="urn:microsoft.com/office/officeart/2005/8/layout/hierarchy6"/>
    <dgm:cxn modelId="{A7781E33-1EAA-48E8-B4C5-819CEF21AA99}" type="presOf" srcId="{B118E93D-D891-4461-A2DF-B582F0AF18E4}" destId="{B45E1FA2-5830-4A0C-9DDA-B32661D211AA}" srcOrd="0" destOrd="0" presId="urn:microsoft.com/office/officeart/2005/8/layout/hierarchy6"/>
    <dgm:cxn modelId="{A4383334-DE7B-4ED0-9225-F172B032EA4F}" type="presOf" srcId="{2258FB5C-401A-4064-8778-FE4602446576}" destId="{43ADE709-30D1-46F9-840A-9FD44307FB97}" srcOrd="0" destOrd="0" presId="urn:microsoft.com/office/officeart/2005/8/layout/hierarchy6"/>
    <dgm:cxn modelId="{7421CC3F-45EE-4C01-852B-FF009166A1CA}" srcId="{BB87C705-DD0B-42B0-934E-BD0EA39B65F2}" destId="{000B40C0-29FD-461E-907C-33AF1846FDB9}" srcOrd="0" destOrd="0" parTransId="{D8844D26-9C77-4C10-8D2E-EEF3EE92FB47}" sibTransId="{CC3ED0C3-2D67-4703-BA03-0A3E80775D62}"/>
    <dgm:cxn modelId="{562BF15E-B89E-4E45-887B-7CDCF298E152}" type="presOf" srcId="{7C8B82C6-4AD5-4229-BB2F-84F248324E38}" destId="{D7213BE0-9220-4204-9D2F-F6DD8AF1F899}" srcOrd="0" destOrd="0" presId="urn:microsoft.com/office/officeart/2005/8/layout/hierarchy6"/>
    <dgm:cxn modelId="{512C195F-B112-47FA-AE28-7DCBE5B2AC72}" type="presOf" srcId="{611934CE-F14B-4986-AAE7-1DAC34CC29A6}" destId="{901CA890-CBFE-4372-8B5D-0F5B1CA05F01}" srcOrd="0" destOrd="0" presId="urn:microsoft.com/office/officeart/2005/8/layout/hierarchy6"/>
    <dgm:cxn modelId="{973DB942-E96B-4E98-9E5D-FF46FDCB95A6}" type="presOf" srcId="{AA4856B4-1C64-43C9-B40E-9213DD882907}" destId="{36C0391A-DE16-474C-948A-AE18907F09AB}" srcOrd="0" destOrd="0" presId="urn:microsoft.com/office/officeart/2005/8/layout/hierarchy6"/>
    <dgm:cxn modelId="{6C6E7A65-D239-416D-9F85-F344E585A7A1}" srcId="{B118E93D-D891-4461-A2DF-B582F0AF18E4}" destId="{D6CDC4C4-8F24-49E6-BD44-5391C3FA4E39}" srcOrd="0" destOrd="0" parTransId="{ACF06277-D4E9-4590-97F7-C38861251D11}" sibTransId="{FF3003C9-B5AA-4EE3-B401-C7BDE13E2390}"/>
    <dgm:cxn modelId="{E95AFA69-7F5C-48EB-8DF9-802465635394}" type="presOf" srcId="{800B4021-F18B-4BE2-85D9-29468C4FF4CB}" destId="{C436EF8C-CBD5-4A71-AE87-783ED53E2D62}" srcOrd="0" destOrd="0" presId="urn:microsoft.com/office/officeart/2005/8/layout/hierarchy6"/>
    <dgm:cxn modelId="{6880454C-9F1C-40B4-A42E-3D3DF0D28A1D}" type="presOf" srcId="{CF194F41-B22C-4A7F-951A-7060B1C9A6C4}" destId="{BE58AECD-46CF-4188-BFEC-AFEF7A502399}" srcOrd="0" destOrd="0" presId="urn:microsoft.com/office/officeart/2005/8/layout/hierarchy6"/>
    <dgm:cxn modelId="{5519936F-D847-4979-953D-7A076EBC50DC}" type="presOf" srcId="{000B40C0-29FD-461E-907C-33AF1846FDB9}" destId="{7527A360-246B-4AEC-9552-A549FEA93D05}" srcOrd="0" destOrd="0" presId="urn:microsoft.com/office/officeart/2005/8/layout/hierarchy6"/>
    <dgm:cxn modelId="{5126FE7B-6D39-4152-AF1F-97C5AEFE8ADC}" type="presOf" srcId="{D6CDC4C4-8F24-49E6-BD44-5391C3FA4E39}" destId="{474156F0-B3DE-49B1-9E6B-0F1D64147D2D}" srcOrd="0" destOrd="0" presId="urn:microsoft.com/office/officeart/2005/8/layout/hierarchy6"/>
    <dgm:cxn modelId="{7DA00285-8093-40D3-810A-C738FAB16B34}" type="presOf" srcId="{6FDFD37C-A47D-41CC-83DF-6A1AFDCE610B}" destId="{1F8878B9-C2A3-46E2-A462-2F1DDB97C9F2}" srcOrd="0" destOrd="0" presId="urn:microsoft.com/office/officeart/2005/8/layout/hierarchy6"/>
    <dgm:cxn modelId="{04CAC292-8E2D-4C71-AC48-A44C134A700A}" type="presOf" srcId="{95D529B0-FFA3-4943-97B3-76008ECD63B1}" destId="{036DD938-CE38-4D22-88E2-BEA1D95D62FB}" srcOrd="0" destOrd="0" presId="urn:microsoft.com/office/officeart/2005/8/layout/hierarchy6"/>
    <dgm:cxn modelId="{BD90DD9F-9F07-419D-88DB-6D28BCD4E5B1}" srcId="{000B40C0-29FD-461E-907C-33AF1846FDB9}" destId="{AA4856B4-1C64-43C9-B40E-9213DD882907}" srcOrd="1" destOrd="0" parTransId="{6FDFD37C-A47D-41CC-83DF-6A1AFDCE610B}" sibTransId="{7E99DF19-2E8F-4898-9C31-3655F8ED74D5}"/>
    <dgm:cxn modelId="{977194A0-0B95-4DCD-8CFC-5DEA30E49329}" srcId="{000B40C0-29FD-461E-907C-33AF1846FDB9}" destId="{2258FB5C-401A-4064-8778-FE4602446576}" srcOrd="0" destOrd="0" parTransId="{611934CE-F14B-4986-AAE7-1DAC34CC29A6}" sibTransId="{BE0176E0-DA6E-4A96-8E5C-68AFCDC5F6B8}"/>
    <dgm:cxn modelId="{335628A7-D433-4055-B38C-218FD412F75A}" type="presOf" srcId="{BB87C705-DD0B-42B0-934E-BD0EA39B65F2}" destId="{A2F0E2DD-EAB0-48E7-BB77-07EA0CF39732}" srcOrd="0" destOrd="0" presId="urn:microsoft.com/office/officeart/2005/8/layout/hierarchy6"/>
    <dgm:cxn modelId="{C5C5B4C2-08FA-42DF-8C8E-DA4EDB9D9809}" srcId="{000B40C0-29FD-461E-907C-33AF1846FDB9}" destId="{B118E93D-D891-4461-A2DF-B582F0AF18E4}" srcOrd="2" destOrd="0" parTransId="{CF194F41-B22C-4A7F-951A-7060B1C9A6C4}" sibTransId="{AE078B38-5F72-42E5-91F1-889D97777EE6}"/>
    <dgm:cxn modelId="{3C9C2ACB-41A6-42FF-B46A-992F9DD46CDF}" srcId="{2258FB5C-401A-4064-8778-FE4602446576}" destId="{7C8B82C6-4AD5-4229-BB2F-84F248324E38}" srcOrd="0" destOrd="0" parTransId="{FC41BFF5-9B05-4896-876D-DAC6D2E7EB60}" sibTransId="{D4CCF5F8-8878-425A-8061-7226290F38AC}"/>
    <dgm:cxn modelId="{C08960E3-3550-421B-9328-6B9077139741}" srcId="{AA4856B4-1C64-43C9-B40E-9213DD882907}" destId="{800B4021-F18B-4BE2-85D9-29468C4FF4CB}" srcOrd="0" destOrd="0" parTransId="{95D529B0-FFA3-4943-97B3-76008ECD63B1}" sibTransId="{85801AAA-DE5A-45D2-87E3-9E11D5AFBD5C}"/>
    <dgm:cxn modelId="{6E4ED07E-482C-49C3-8373-6F4CC0320649}" type="presParOf" srcId="{A2F0E2DD-EAB0-48E7-BB77-07EA0CF39732}" destId="{6336DC3B-A411-4623-8AB8-FA3B0DB29737}" srcOrd="0" destOrd="0" presId="urn:microsoft.com/office/officeart/2005/8/layout/hierarchy6"/>
    <dgm:cxn modelId="{E7581F19-BC6D-4364-BC58-D0DB93661C1C}" type="presParOf" srcId="{6336DC3B-A411-4623-8AB8-FA3B0DB29737}" destId="{536BE1C5-678A-452B-AFA3-45F7B3726415}" srcOrd="0" destOrd="0" presId="urn:microsoft.com/office/officeart/2005/8/layout/hierarchy6"/>
    <dgm:cxn modelId="{9F6E5652-8C4B-49C3-B206-161C76E86B16}" type="presParOf" srcId="{536BE1C5-678A-452B-AFA3-45F7B3726415}" destId="{1B405E70-E7CC-4451-8011-7C3F6B151544}" srcOrd="0" destOrd="0" presId="urn:microsoft.com/office/officeart/2005/8/layout/hierarchy6"/>
    <dgm:cxn modelId="{655E2D3C-7BCB-477C-8005-C622B5D7C8DC}" type="presParOf" srcId="{1B405E70-E7CC-4451-8011-7C3F6B151544}" destId="{7527A360-246B-4AEC-9552-A549FEA93D05}" srcOrd="0" destOrd="0" presId="urn:microsoft.com/office/officeart/2005/8/layout/hierarchy6"/>
    <dgm:cxn modelId="{183F3A09-EEC3-4ECB-B573-B602A9973CF8}" type="presParOf" srcId="{1B405E70-E7CC-4451-8011-7C3F6B151544}" destId="{44DF106C-13C3-4B54-8C2F-2742E31BD1CE}" srcOrd="1" destOrd="0" presId="urn:microsoft.com/office/officeart/2005/8/layout/hierarchy6"/>
    <dgm:cxn modelId="{83F41B74-91A2-45F8-8DC1-1B5510A71276}" type="presParOf" srcId="{44DF106C-13C3-4B54-8C2F-2742E31BD1CE}" destId="{901CA890-CBFE-4372-8B5D-0F5B1CA05F01}" srcOrd="0" destOrd="0" presId="urn:microsoft.com/office/officeart/2005/8/layout/hierarchy6"/>
    <dgm:cxn modelId="{12073A2D-26A9-4A28-8A21-87D94CBD596E}" type="presParOf" srcId="{44DF106C-13C3-4B54-8C2F-2742E31BD1CE}" destId="{90AC3A8B-5225-4C68-91BE-0F3CACAAFC5C}" srcOrd="1" destOrd="0" presId="urn:microsoft.com/office/officeart/2005/8/layout/hierarchy6"/>
    <dgm:cxn modelId="{0364B236-2A01-4A40-B4E3-D76D7C95A60C}" type="presParOf" srcId="{90AC3A8B-5225-4C68-91BE-0F3CACAAFC5C}" destId="{43ADE709-30D1-46F9-840A-9FD44307FB97}" srcOrd="0" destOrd="0" presId="urn:microsoft.com/office/officeart/2005/8/layout/hierarchy6"/>
    <dgm:cxn modelId="{36D621E4-D051-405E-9F36-925744AE2FF1}" type="presParOf" srcId="{90AC3A8B-5225-4C68-91BE-0F3CACAAFC5C}" destId="{4F62285F-88B1-41B1-94A7-BF51AB65DEB1}" srcOrd="1" destOrd="0" presId="urn:microsoft.com/office/officeart/2005/8/layout/hierarchy6"/>
    <dgm:cxn modelId="{365F8A99-7E36-4AE4-A6C1-D30C8785A422}" type="presParOf" srcId="{4F62285F-88B1-41B1-94A7-BF51AB65DEB1}" destId="{96E2BFB9-4402-4880-9095-285E1D665E44}" srcOrd="0" destOrd="0" presId="urn:microsoft.com/office/officeart/2005/8/layout/hierarchy6"/>
    <dgm:cxn modelId="{B2BDE2C9-1E71-4AF4-A3FA-9285B6C79CF5}" type="presParOf" srcId="{4F62285F-88B1-41B1-94A7-BF51AB65DEB1}" destId="{557FDFD1-27C5-4887-A8BA-E5141BB37700}" srcOrd="1" destOrd="0" presId="urn:microsoft.com/office/officeart/2005/8/layout/hierarchy6"/>
    <dgm:cxn modelId="{1495F3E7-B9BD-4D49-AC95-4BE9D183478E}" type="presParOf" srcId="{557FDFD1-27C5-4887-A8BA-E5141BB37700}" destId="{D7213BE0-9220-4204-9D2F-F6DD8AF1F899}" srcOrd="0" destOrd="0" presId="urn:microsoft.com/office/officeart/2005/8/layout/hierarchy6"/>
    <dgm:cxn modelId="{352C2336-034F-49B9-9381-5D7DA155D774}" type="presParOf" srcId="{557FDFD1-27C5-4887-A8BA-E5141BB37700}" destId="{B8B235C8-FC37-4A4C-9528-1C66155DEC77}" srcOrd="1" destOrd="0" presId="urn:microsoft.com/office/officeart/2005/8/layout/hierarchy6"/>
    <dgm:cxn modelId="{3ADEAC63-2A7B-44D9-BF95-0F3F0303EB57}" type="presParOf" srcId="{44DF106C-13C3-4B54-8C2F-2742E31BD1CE}" destId="{1F8878B9-C2A3-46E2-A462-2F1DDB97C9F2}" srcOrd="2" destOrd="0" presId="urn:microsoft.com/office/officeart/2005/8/layout/hierarchy6"/>
    <dgm:cxn modelId="{8A20926A-9569-4B8A-98E3-AE7D7E5B25C6}" type="presParOf" srcId="{44DF106C-13C3-4B54-8C2F-2742E31BD1CE}" destId="{D73F87B4-7429-4924-AB33-A701E418237D}" srcOrd="3" destOrd="0" presId="urn:microsoft.com/office/officeart/2005/8/layout/hierarchy6"/>
    <dgm:cxn modelId="{05FF95D8-DAD0-421F-AA81-B2D7B788B16E}" type="presParOf" srcId="{D73F87B4-7429-4924-AB33-A701E418237D}" destId="{36C0391A-DE16-474C-948A-AE18907F09AB}" srcOrd="0" destOrd="0" presId="urn:microsoft.com/office/officeart/2005/8/layout/hierarchy6"/>
    <dgm:cxn modelId="{1AB75896-191A-49C0-8558-A444184D6136}" type="presParOf" srcId="{D73F87B4-7429-4924-AB33-A701E418237D}" destId="{EF15EF06-4324-47F5-9B6D-C4D9BDD1F49E}" srcOrd="1" destOrd="0" presId="urn:microsoft.com/office/officeart/2005/8/layout/hierarchy6"/>
    <dgm:cxn modelId="{2B2CF502-E399-4EC0-8BE1-DD40590B3400}" type="presParOf" srcId="{EF15EF06-4324-47F5-9B6D-C4D9BDD1F49E}" destId="{036DD938-CE38-4D22-88E2-BEA1D95D62FB}" srcOrd="0" destOrd="0" presId="urn:microsoft.com/office/officeart/2005/8/layout/hierarchy6"/>
    <dgm:cxn modelId="{9729F4D4-A19B-4CCB-87FC-11B68D263824}" type="presParOf" srcId="{EF15EF06-4324-47F5-9B6D-C4D9BDD1F49E}" destId="{7BC683C5-E130-4580-B420-E1178B02CC7B}" srcOrd="1" destOrd="0" presId="urn:microsoft.com/office/officeart/2005/8/layout/hierarchy6"/>
    <dgm:cxn modelId="{B170E3D9-0A41-406A-B5CF-AD1C6EA185AF}" type="presParOf" srcId="{7BC683C5-E130-4580-B420-E1178B02CC7B}" destId="{C436EF8C-CBD5-4A71-AE87-783ED53E2D62}" srcOrd="0" destOrd="0" presId="urn:microsoft.com/office/officeart/2005/8/layout/hierarchy6"/>
    <dgm:cxn modelId="{261229CE-A61F-499B-8C49-D4308EC48CA4}" type="presParOf" srcId="{7BC683C5-E130-4580-B420-E1178B02CC7B}" destId="{680B6E3D-8597-4825-98E2-040A14B3037C}" srcOrd="1" destOrd="0" presId="urn:microsoft.com/office/officeart/2005/8/layout/hierarchy6"/>
    <dgm:cxn modelId="{9B8FFAFE-C4E8-4680-982D-7460C5064302}" type="presParOf" srcId="{44DF106C-13C3-4B54-8C2F-2742E31BD1CE}" destId="{BE58AECD-46CF-4188-BFEC-AFEF7A502399}" srcOrd="4" destOrd="0" presId="urn:microsoft.com/office/officeart/2005/8/layout/hierarchy6"/>
    <dgm:cxn modelId="{FABA4E52-584F-415E-935C-66E430129A27}" type="presParOf" srcId="{44DF106C-13C3-4B54-8C2F-2742E31BD1CE}" destId="{7541F0F1-5770-450F-A49C-D411C08E3E93}" srcOrd="5" destOrd="0" presId="urn:microsoft.com/office/officeart/2005/8/layout/hierarchy6"/>
    <dgm:cxn modelId="{506DF582-A816-4948-8A03-3D3A22A49CAD}" type="presParOf" srcId="{7541F0F1-5770-450F-A49C-D411C08E3E93}" destId="{B45E1FA2-5830-4A0C-9DDA-B32661D211AA}" srcOrd="0" destOrd="0" presId="urn:microsoft.com/office/officeart/2005/8/layout/hierarchy6"/>
    <dgm:cxn modelId="{E3A9A72C-A92A-4030-8236-0555B54AFEA8}" type="presParOf" srcId="{7541F0F1-5770-450F-A49C-D411C08E3E93}" destId="{AE64DC21-5954-4956-AD08-D6384E540AE8}" srcOrd="1" destOrd="0" presId="urn:microsoft.com/office/officeart/2005/8/layout/hierarchy6"/>
    <dgm:cxn modelId="{AE56D679-1B68-4ED9-9EC8-E83A095B412F}" type="presParOf" srcId="{AE64DC21-5954-4956-AD08-D6384E540AE8}" destId="{11427C4F-31C8-4DB9-AAD7-2EE507BCB035}" srcOrd="0" destOrd="0" presId="urn:microsoft.com/office/officeart/2005/8/layout/hierarchy6"/>
    <dgm:cxn modelId="{251C279B-2362-4C6A-8E7E-CBBEF9859EE8}" type="presParOf" srcId="{AE64DC21-5954-4956-AD08-D6384E540AE8}" destId="{1EF96195-0CE9-4DA0-B5C3-A843000990E7}" srcOrd="1" destOrd="0" presId="urn:microsoft.com/office/officeart/2005/8/layout/hierarchy6"/>
    <dgm:cxn modelId="{A1047595-53BE-4835-9742-8B3727864789}" type="presParOf" srcId="{1EF96195-0CE9-4DA0-B5C3-A843000990E7}" destId="{474156F0-B3DE-49B1-9E6B-0F1D64147D2D}" srcOrd="0" destOrd="0" presId="urn:microsoft.com/office/officeart/2005/8/layout/hierarchy6"/>
    <dgm:cxn modelId="{636BB5B6-3C29-47F1-8633-6D8D4D06990C}" type="presParOf" srcId="{1EF96195-0CE9-4DA0-B5C3-A843000990E7}" destId="{0128236A-7A36-4DF0-8BCD-9AF172E6227B}" srcOrd="1" destOrd="0" presId="urn:microsoft.com/office/officeart/2005/8/layout/hierarchy6"/>
    <dgm:cxn modelId="{E3C19CAE-660A-467A-936F-43623AAA0230}" type="presParOf" srcId="{A2F0E2DD-EAB0-48E7-BB77-07EA0CF39732}" destId="{C7B414A3-3EB7-46B8-8BC0-0EED0F4C35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客户端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51047" custScaleY="53598" custLinFactNeighborY="-2736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54133" custScaleY="45802" custLinFactNeighborY="35373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1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1" custScaleX="154133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AB87C4-3249-450A-8AB9-300B7CC74AEB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560025-E4E3-46E8-B446-B058A4F65994}">
      <dgm:prSet phldrT="[Text]"/>
      <dgm:spPr/>
      <dgm:t>
        <a:bodyPr/>
        <a:lstStyle/>
        <a:p>
          <a:r>
            <a:rPr lang="zh-CN" altLang="en-US" dirty="0"/>
            <a:t>平台</a:t>
          </a:r>
          <a:endParaRPr lang="en-US" dirty="0"/>
        </a:p>
      </dgm:t>
    </dgm:pt>
    <dgm:pt modelId="{1F5C60D2-CA0D-4DDB-BD15-8833C3721BE6}" type="parTrans" cxnId="{2404E58E-5C44-412F-9AFF-92E69F05E676}">
      <dgm:prSet/>
      <dgm:spPr/>
      <dgm:t>
        <a:bodyPr/>
        <a:lstStyle/>
        <a:p>
          <a:endParaRPr lang="en-US"/>
        </a:p>
      </dgm:t>
    </dgm:pt>
    <dgm:pt modelId="{708DAB43-B17F-46CD-9412-1D96636179DB}" type="sibTrans" cxnId="{2404E58E-5C44-412F-9AFF-92E69F05E676}">
      <dgm:prSet/>
      <dgm:spPr/>
      <dgm:t>
        <a:bodyPr/>
        <a:lstStyle/>
        <a:p>
          <a:endParaRPr lang="en-US"/>
        </a:p>
      </dgm:t>
    </dgm:pt>
    <dgm:pt modelId="{BE835527-5BC4-43A1-AEAA-A7101AD77C02}">
      <dgm:prSet phldrT="[Text]"/>
      <dgm:spPr/>
      <dgm:t>
        <a:bodyPr/>
        <a:lstStyle/>
        <a:p>
          <a:r>
            <a:rPr lang="zh-CN" altLang="en-US" dirty="0"/>
            <a:t>平台</a:t>
          </a:r>
          <a:endParaRPr lang="en-US" dirty="0"/>
        </a:p>
      </dgm:t>
    </dgm:pt>
    <dgm:pt modelId="{B30CCE8E-1D00-40E0-A1D8-33DE909C924D}" type="parTrans" cxnId="{4C3AC6AD-40AF-4EAA-836F-D81790C5F4B7}">
      <dgm:prSet/>
      <dgm:spPr/>
      <dgm:t>
        <a:bodyPr/>
        <a:lstStyle/>
        <a:p>
          <a:endParaRPr lang="en-US"/>
        </a:p>
      </dgm:t>
    </dgm:pt>
    <dgm:pt modelId="{559AB167-2E8D-4AD0-9A65-289B892144A5}" type="sibTrans" cxnId="{4C3AC6AD-40AF-4EAA-836F-D81790C5F4B7}">
      <dgm:prSet/>
      <dgm:spPr/>
      <dgm:t>
        <a:bodyPr/>
        <a:lstStyle/>
        <a:p>
          <a:endParaRPr lang="en-US"/>
        </a:p>
      </dgm:t>
    </dgm:pt>
    <dgm:pt modelId="{F4462098-5C2A-445C-880C-9BD8CADF0251}">
      <dgm:prSet phldrT="[Text]"/>
      <dgm:spPr/>
      <dgm:t>
        <a:bodyPr/>
        <a:lstStyle/>
        <a:p>
          <a:r>
            <a:rPr lang="zh-CN" altLang="en-US" dirty="0"/>
            <a:t>平台</a:t>
          </a:r>
          <a:endParaRPr lang="en-US" dirty="0"/>
        </a:p>
      </dgm:t>
    </dgm:pt>
    <dgm:pt modelId="{935C4001-C363-4688-80EA-3F7FA525E4EC}" type="parTrans" cxnId="{3D5206E4-A4BD-4F37-802C-8E7D69296B14}">
      <dgm:prSet/>
      <dgm:spPr/>
      <dgm:t>
        <a:bodyPr/>
        <a:lstStyle/>
        <a:p>
          <a:endParaRPr lang="en-US"/>
        </a:p>
      </dgm:t>
    </dgm:pt>
    <dgm:pt modelId="{D3D10A32-B02E-4AE2-BA31-65DCA09A5203}" type="sibTrans" cxnId="{3D5206E4-A4BD-4F37-802C-8E7D69296B14}">
      <dgm:prSet/>
      <dgm:spPr/>
      <dgm:t>
        <a:bodyPr/>
        <a:lstStyle/>
        <a:p>
          <a:endParaRPr lang="en-US"/>
        </a:p>
      </dgm:t>
    </dgm:pt>
    <dgm:pt modelId="{D2C1F338-CF07-44FF-A519-8DC4A051DA8B}" type="pres">
      <dgm:prSet presAssocID="{1DAB87C4-3249-450A-8AB9-300B7CC74AEB}" presName="Name0" presStyleCnt="0">
        <dgm:presLayoutVars>
          <dgm:dir/>
          <dgm:resizeHandles val="exact"/>
        </dgm:presLayoutVars>
      </dgm:prSet>
      <dgm:spPr/>
    </dgm:pt>
    <dgm:pt modelId="{9FD3606D-07F8-4BE2-A730-57D04FE63932}" type="pres">
      <dgm:prSet presAssocID="{1F560025-E4E3-46E8-B446-B058A4F65994}" presName="node" presStyleLbl="node1" presStyleIdx="0" presStyleCnt="3" custScaleX="50160">
        <dgm:presLayoutVars>
          <dgm:bulletEnabled val="1"/>
        </dgm:presLayoutVars>
      </dgm:prSet>
      <dgm:spPr/>
    </dgm:pt>
    <dgm:pt modelId="{4B421872-DB58-477C-88CB-BCD2B9E367CE}" type="pres">
      <dgm:prSet presAssocID="{708DAB43-B17F-46CD-9412-1D96636179DB}" presName="sibTrans" presStyleLbl="sibTrans2D1" presStyleIdx="0" presStyleCnt="3"/>
      <dgm:spPr/>
    </dgm:pt>
    <dgm:pt modelId="{C12ECF60-9234-413E-B7C7-E42998C2B857}" type="pres">
      <dgm:prSet presAssocID="{708DAB43-B17F-46CD-9412-1D96636179DB}" presName="connectorText" presStyleLbl="sibTrans2D1" presStyleIdx="0" presStyleCnt="3"/>
      <dgm:spPr/>
    </dgm:pt>
    <dgm:pt modelId="{3BB35969-A80B-45B3-B506-D4DEA54D8F14}" type="pres">
      <dgm:prSet presAssocID="{BE835527-5BC4-43A1-AEAA-A7101AD77C02}" presName="node" presStyleLbl="node1" presStyleIdx="1" presStyleCnt="3" custScaleX="50160">
        <dgm:presLayoutVars>
          <dgm:bulletEnabled val="1"/>
        </dgm:presLayoutVars>
      </dgm:prSet>
      <dgm:spPr/>
    </dgm:pt>
    <dgm:pt modelId="{1A92A7F7-C192-469D-875E-0393B25529AC}" type="pres">
      <dgm:prSet presAssocID="{559AB167-2E8D-4AD0-9A65-289B892144A5}" presName="sibTrans" presStyleLbl="sibTrans2D1" presStyleIdx="1" presStyleCnt="3"/>
      <dgm:spPr/>
    </dgm:pt>
    <dgm:pt modelId="{ED7589E5-2174-4C61-BDB4-F8383AA9D556}" type="pres">
      <dgm:prSet presAssocID="{559AB167-2E8D-4AD0-9A65-289B892144A5}" presName="connectorText" presStyleLbl="sibTrans2D1" presStyleIdx="1" presStyleCnt="3"/>
      <dgm:spPr/>
    </dgm:pt>
    <dgm:pt modelId="{D1D2947C-CB05-4CAD-BC39-2ACAA1E06B54}" type="pres">
      <dgm:prSet presAssocID="{F4462098-5C2A-445C-880C-9BD8CADF0251}" presName="node" presStyleLbl="node1" presStyleIdx="2" presStyleCnt="3" custScaleX="50160">
        <dgm:presLayoutVars>
          <dgm:bulletEnabled val="1"/>
        </dgm:presLayoutVars>
      </dgm:prSet>
      <dgm:spPr/>
    </dgm:pt>
    <dgm:pt modelId="{56F88E94-5363-4F69-867C-31351D429BE4}" type="pres">
      <dgm:prSet presAssocID="{D3D10A32-B02E-4AE2-BA31-65DCA09A5203}" presName="sibTrans" presStyleLbl="sibTrans2D1" presStyleIdx="2" presStyleCnt="3"/>
      <dgm:spPr/>
    </dgm:pt>
    <dgm:pt modelId="{845997A2-09D3-4821-AAAE-36F1E1E15C2E}" type="pres">
      <dgm:prSet presAssocID="{D3D10A32-B02E-4AE2-BA31-65DCA09A5203}" presName="connectorText" presStyleLbl="sibTrans2D1" presStyleIdx="2" presStyleCnt="3"/>
      <dgm:spPr/>
    </dgm:pt>
  </dgm:ptLst>
  <dgm:cxnLst>
    <dgm:cxn modelId="{BF014E3C-79A7-4B04-AF50-6E4F4E118A2B}" type="presOf" srcId="{559AB167-2E8D-4AD0-9A65-289B892144A5}" destId="{1A92A7F7-C192-469D-875E-0393B25529AC}" srcOrd="0" destOrd="0" presId="urn:microsoft.com/office/officeart/2005/8/layout/cycle7"/>
    <dgm:cxn modelId="{1C141D5C-9A01-4393-8D80-3A3781CD7A91}" type="presOf" srcId="{D3D10A32-B02E-4AE2-BA31-65DCA09A5203}" destId="{56F88E94-5363-4F69-867C-31351D429BE4}" srcOrd="0" destOrd="0" presId="urn:microsoft.com/office/officeart/2005/8/layout/cycle7"/>
    <dgm:cxn modelId="{EE8B7F65-F294-4DE2-8A24-4130F663A216}" type="presOf" srcId="{D3D10A32-B02E-4AE2-BA31-65DCA09A5203}" destId="{845997A2-09D3-4821-AAAE-36F1E1E15C2E}" srcOrd="1" destOrd="0" presId="urn:microsoft.com/office/officeart/2005/8/layout/cycle7"/>
    <dgm:cxn modelId="{93AE3372-F095-4E3F-B04A-8FDB04FBD368}" type="presOf" srcId="{708DAB43-B17F-46CD-9412-1D96636179DB}" destId="{C12ECF60-9234-413E-B7C7-E42998C2B857}" srcOrd="1" destOrd="0" presId="urn:microsoft.com/office/officeart/2005/8/layout/cycle7"/>
    <dgm:cxn modelId="{FA897853-C8DE-484C-BCE2-EE0A360F6243}" type="presOf" srcId="{BE835527-5BC4-43A1-AEAA-A7101AD77C02}" destId="{3BB35969-A80B-45B3-B506-D4DEA54D8F14}" srcOrd="0" destOrd="0" presId="urn:microsoft.com/office/officeart/2005/8/layout/cycle7"/>
    <dgm:cxn modelId="{8D76817A-0BE0-498C-8155-DFE94CB0E529}" type="presOf" srcId="{708DAB43-B17F-46CD-9412-1D96636179DB}" destId="{4B421872-DB58-477C-88CB-BCD2B9E367CE}" srcOrd="0" destOrd="0" presId="urn:microsoft.com/office/officeart/2005/8/layout/cycle7"/>
    <dgm:cxn modelId="{2404E58E-5C44-412F-9AFF-92E69F05E676}" srcId="{1DAB87C4-3249-450A-8AB9-300B7CC74AEB}" destId="{1F560025-E4E3-46E8-B446-B058A4F65994}" srcOrd="0" destOrd="0" parTransId="{1F5C60D2-CA0D-4DDB-BD15-8833C3721BE6}" sibTransId="{708DAB43-B17F-46CD-9412-1D96636179DB}"/>
    <dgm:cxn modelId="{926FB291-1BDE-4BD3-90A8-EFDAFD78E0F3}" type="presOf" srcId="{1F560025-E4E3-46E8-B446-B058A4F65994}" destId="{9FD3606D-07F8-4BE2-A730-57D04FE63932}" srcOrd="0" destOrd="0" presId="urn:microsoft.com/office/officeart/2005/8/layout/cycle7"/>
    <dgm:cxn modelId="{0071A6AD-23C6-497A-A407-685671EC57FB}" type="presOf" srcId="{1DAB87C4-3249-450A-8AB9-300B7CC74AEB}" destId="{D2C1F338-CF07-44FF-A519-8DC4A051DA8B}" srcOrd="0" destOrd="0" presId="urn:microsoft.com/office/officeart/2005/8/layout/cycle7"/>
    <dgm:cxn modelId="{4C3AC6AD-40AF-4EAA-836F-D81790C5F4B7}" srcId="{1DAB87C4-3249-450A-8AB9-300B7CC74AEB}" destId="{BE835527-5BC4-43A1-AEAA-A7101AD77C02}" srcOrd="1" destOrd="0" parTransId="{B30CCE8E-1D00-40E0-A1D8-33DE909C924D}" sibTransId="{559AB167-2E8D-4AD0-9A65-289B892144A5}"/>
    <dgm:cxn modelId="{A4E15BD0-4F21-4BD0-966E-C7EBED6108F9}" type="presOf" srcId="{559AB167-2E8D-4AD0-9A65-289B892144A5}" destId="{ED7589E5-2174-4C61-BDB4-F8383AA9D556}" srcOrd="1" destOrd="0" presId="urn:microsoft.com/office/officeart/2005/8/layout/cycle7"/>
    <dgm:cxn modelId="{3D5206E4-A4BD-4F37-802C-8E7D69296B14}" srcId="{1DAB87C4-3249-450A-8AB9-300B7CC74AEB}" destId="{F4462098-5C2A-445C-880C-9BD8CADF0251}" srcOrd="2" destOrd="0" parTransId="{935C4001-C363-4688-80EA-3F7FA525E4EC}" sibTransId="{D3D10A32-B02E-4AE2-BA31-65DCA09A5203}"/>
    <dgm:cxn modelId="{3EC830E6-1244-41D5-8274-5C766320D804}" type="presOf" srcId="{F4462098-5C2A-445C-880C-9BD8CADF0251}" destId="{D1D2947C-CB05-4CAD-BC39-2ACAA1E06B54}" srcOrd="0" destOrd="0" presId="urn:microsoft.com/office/officeart/2005/8/layout/cycle7"/>
    <dgm:cxn modelId="{3DC663EB-19B0-4C7A-A49D-8E219CB5C30A}" type="presParOf" srcId="{D2C1F338-CF07-44FF-A519-8DC4A051DA8B}" destId="{9FD3606D-07F8-4BE2-A730-57D04FE63932}" srcOrd="0" destOrd="0" presId="urn:microsoft.com/office/officeart/2005/8/layout/cycle7"/>
    <dgm:cxn modelId="{639FA30A-C8DC-4AC2-88BF-1EE64BAA0FF8}" type="presParOf" srcId="{D2C1F338-CF07-44FF-A519-8DC4A051DA8B}" destId="{4B421872-DB58-477C-88CB-BCD2B9E367CE}" srcOrd="1" destOrd="0" presId="urn:microsoft.com/office/officeart/2005/8/layout/cycle7"/>
    <dgm:cxn modelId="{15684C6E-7F1F-4AEB-B837-BA71F553ACC1}" type="presParOf" srcId="{4B421872-DB58-477C-88CB-BCD2B9E367CE}" destId="{C12ECF60-9234-413E-B7C7-E42998C2B857}" srcOrd="0" destOrd="0" presId="urn:microsoft.com/office/officeart/2005/8/layout/cycle7"/>
    <dgm:cxn modelId="{6B6FEB88-DE01-41B7-920C-F83C19566040}" type="presParOf" srcId="{D2C1F338-CF07-44FF-A519-8DC4A051DA8B}" destId="{3BB35969-A80B-45B3-B506-D4DEA54D8F14}" srcOrd="2" destOrd="0" presId="urn:microsoft.com/office/officeart/2005/8/layout/cycle7"/>
    <dgm:cxn modelId="{288719B2-E75B-48CE-A9D3-4D2F71D27E40}" type="presParOf" srcId="{D2C1F338-CF07-44FF-A519-8DC4A051DA8B}" destId="{1A92A7F7-C192-469D-875E-0393B25529AC}" srcOrd="3" destOrd="0" presId="urn:microsoft.com/office/officeart/2005/8/layout/cycle7"/>
    <dgm:cxn modelId="{E03F365C-43BB-45FE-8B0D-A37AE9E32DC0}" type="presParOf" srcId="{1A92A7F7-C192-469D-875E-0393B25529AC}" destId="{ED7589E5-2174-4C61-BDB4-F8383AA9D556}" srcOrd="0" destOrd="0" presId="urn:microsoft.com/office/officeart/2005/8/layout/cycle7"/>
    <dgm:cxn modelId="{4F5592E2-052E-4CB6-A3D5-150B2F6C2206}" type="presParOf" srcId="{D2C1F338-CF07-44FF-A519-8DC4A051DA8B}" destId="{D1D2947C-CB05-4CAD-BC39-2ACAA1E06B54}" srcOrd="4" destOrd="0" presId="urn:microsoft.com/office/officeart/2005/8/layout/cycle7"/>
    <dgm:cxn modelId="{03BA0883-EAB0-420C-ACA0-1EB7ACBF5E22}" type="presParOf" srcId="{D2C1F338-CF07-44FF-A519-8DC4A051DA8B}" destId="{56F88E94-5363-4F69-867C-31351D429BE4}" srcOrd="5" destOrd="0" presId="urn:microsoft.com/office/officeart/2005/8/layout/cycle7"/>
    <dgm:cxn modelId="{0E8AB2B3-C9EA-4E70-835D-0656C301EADE}" type="presParOf" srcId="{56F88E94-5363-4F69-867C-31351D429BE4}" destId="{845997A2-09D3-4821-AAAE-36F1E1E15C2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地理性</a:t>
          </a:r>
          <a:endParaRPr lang="en-US" sz="1600" dirty="0">
            <a:latin typeface="+mn-ea"/>
            <a:ea typeface="+mn-ea"/>
          </a:endParaRPr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43BE46-BF56-4D4D-AA5C-5BAD9DE28F2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虚实１</a:t>
          </a:r>
          <a:r>
            <a:rPr lang="en-US" altLang="zh-CN" sz="1600" dirty="0">
              <a:latin typeface="+mn-ea"/>
              <a:ea typeface="+mn-ea"/>
            </a:rPr>
            <a:t>:</a:t>
          </a:r>
          <a:r>
            <a:rPr lang="zh-CN" altLang="en-US" sz="1600" dirty="0">
              <a:latin typeface="+mn-ea"/>
              <a:ea typeface="+mn-ea"/>
            </a:rPr>
            <a:t>１映射</a:t>
          </a:r>
          <a:endParaRPr lang="en-US" sz="1600" dirty="0">
            <a:latin typeface="+mn-ea"/>
            <a:ea typeface="+mn-ea"/>
          </a:endParaRPr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5BC8408-BD2B-4FF1-B1C8-E45205B9C4F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规则性</a:t>
          </a:r>
          <a:endParaRPr lang="en-US" sz="1600" dirty="0">
            <a:latin typeface="+mn-ea"/>
            <a:ea typeface="+mn-ea"/>
          </a:endParaRPr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AB3DBCC-7F64-45FF-9A21-95828DB5852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自研的联盟链去除中心依赖</a:t>
          </a:r>
          <a:endParaRPr lang="en-US" sz="1600" dirty="0">
            <a:latin typeface="+mn-ea"/>
            <a:ea typeface="+mn-ea"/>
          </a:endParaRPr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 sz="1600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 sz="1600"/>
        </a:p>
      </dgm:t>
    </dgm:pt>
    <dgm:pt modelId="{73A5BE13-45B8-4D57-9E8B-9BF19304BBE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实施运维的成本和技术门槛低</a:t>
          </a:r>
          <a:endParaRPr lang="en-US" sz="1600" dirty="0">
            <a:latin typeface="+mn-ea"/>
            <a:ea typeface="+mn-ea"/>
          </a:endParaRPr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 sz="1600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 sz="1600"/>
        </a:p>
      </dgm:t>
    </dgm:pt>
    <dgm:pt modelId="{F3BFD29E-21F2-4521-AEE3-08B09B10F30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过程性</a:t>
          </a:r>
          <a:endParaRPr lang="en-US" sz="1600" dirty="0">
            <a:latin typeface="+mn-ea"/>
            <a:ea typeface="+mn-ea"/>
          </a:endParaRPr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 sz="1600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 sz="1600"/>
        </a:p>
      </dgm:t>
    </dgm:pt>
    <dgm:pt modelId="{0E534F91-5F3B-4899-BB51-52DA51F9ACFB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交易性</a:t>
          </a:r>
          <a:endParaRPr lang="en-US" sz="1600" dirty="0">
            <a:latin typeface="+mn-ea"/>
            <a:ea typeface="+mn-ea"/>
          </a:endParaRPr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 custT="1"/>
      <dgm:spPr/>
      <dgm:t>
        <a:bodyPr/>
        <a:lstStyle/>
        <a:p>
          <a:endParaRPr lang="en-US" sz="1600" dirty="0">
            <a:latin typeface="+mn-ea"/>
            <a:ea typeface="+mn-ea"/>
          </a:endParaRPr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虚实１</a:t>
          </a:r>
          <a:r>
            <a:rPr lang="en-US" altLang="zh-CN" dirty="0"/>
            <a:t>:</a:t>
          </a:r>
          <a:r>
            <a:rPr lang="zh-CN" altLang="en-US" dirty="0"/>
            <a:t>１映射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自研的联盟区块链链，部署的每个平台成为一个中心，平台之间去除中心依赖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实施运维的成本和技术门槛低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0158242A-F963-4930-86F5-E2225A3452A5}" type="presOf" srcId="{73A5BE13-45B8-4D57-9E8B-9BF19304BBED}" destId="{2B9808FB-D790-4E6F-A7F0-92FD1E210D17}" srcOrd="0" destOrd="1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元项目类型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5/8/layout/radial4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 custT="1"/>
      <dgm:spPr/>
      <dgm:t>
        <a:bodyPr/>
        <a:lstStyle/>
        <a:p>
          <a:r>
            <a:rPr lang="zh-CN" altLang="en-US" sz="2000" dirty="0"/>
            <a:t>某元项目定义</a:t>
          </a:r>
          <a:endParaRPr lang="en-US" sz="2000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 sz="2000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 sz="2000"/>
        </a:p>
      </dgm:t>
    </dgm:pt>
    <dgm:pt modelId="{C44E1B3E-6B2B-492A-BB59-9ABAAFE3C40C}">
      <dgm:prSet phldrT="[Text]" custT="1"/>
      <dgm:spPr/>
      <dgm:t>
        <a:bodyPr/>
        <a:lstStyle/>
        <a:p>
          <a:r>
            <a:rPr lang="zh-CN" altLang="en-US" sz="2000" dirty="0"/>
            <a:t>交易</a:t>
          </a:r>
          <a:endParaRPr lang="en-US" sz="2000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 sz="2000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 sz="2000"/>
        </a:p>
      </dgm:t>
    </dgm:pt>
    <dgm:pt modelId="{7240A7C6-7917-4B5C-997C-26FA942252B8}">
      <dgm:prSet phldrT="[Text]" custT="1"/>
      <dgm:spPr/>
      <dgm:t>
        <a:bodyPr/>
        <a:lstStyle/>
        <a:p>
          <a:r>
            <a:rPr lang="zh-CN" altLang="en-US" sz="2000" dirty="0"/>
            <a:t>交易</a:t>
          </a:r>
          <a:endParaRPr lang="en-US" sz="2000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 sz="2000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 sz="2000"/>
        </a:p>
      </dgm:t>
    </dgm:pt>
    <dgm:pt modelId="{1134848A-95A6-4F8C-8BDB-F7E6355DCD09}">
      <dgm:prSet phldrT="[Text]" custT="1"/>
      <dgm:spPr/>
      <dgm:t>
        <a:bodyPr/>
        <a:lstStyle/>
        <a:p>
          <a:r>
            <a:rPr lang="zh-CN" altLang="en-US" sz="2000" dirty="0"/>
            <a:t>交易</a:t>
          </a:r>
          <a:endParaRPr lang="en-US" sz="2000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 sz="2000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 sz="2000"/>
        </a:p>
      </dgm:t>
    </dgm:pt>
    <dgm:pt modelId="{E9381B76-8E82-4C5B-AED2-B2B363140C4B}" type="pres">
      <dgm:prSet presAssocID="{28DFFDE8-BF09-4FEC-8503-70A0DF1D079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11FA042-0E19-40F2-A963-24B7E05769FE}" type="pres">
      <dgm:prSet presAssocID="{27F16FD7-757D-47BC-A023-D59A0F6D16E8}" presName="centerShape" presStyleLbl="node0" presStyleIdx="0" presStyleCnt="1" custScaleX="127342" custScaleY="68159"/>
      <dgm:spPr>
        <a:prstGeom prst="roundRect">
          <a:avLst/>
        </a:prstGeom>
      </dgm:spPr>
    </dgm:pt>
    <dgm:pt modelId="{CD903D64-6D56-4234-9AB6-98BD16734FF8}" type="pres">
      <dgm:prSet presAssocID="{25F3EA28-E632-403F-8DE0-AA769B7D6472}" presName="parTrans" presStyleLbl="bgSibTrans2D1" presStyleIdx="0" presStyleCnt="3"/>
      <dgm:spPr/>
    </dgm:pt>
    <dgm:pt modelId="{47E280ED-48A9-40BC-B5AA-B471B42DB559}" type="pres">
      <dgm:prSet presAssocID="{C44E1B3E-6B2B-492A-BB59-9ABAAFE3C40C}" presName="node" presStyleLbl="node1" presStyleIdx="0" presStyleCnt="3" custScaleX="77892">
        <dgm:presLayoutVars>
          <dgm:bulletEnabled val="1"/>
        </dgm:presLayoutVars>
      </dgm:prSet>
      <dgm:spPr>
        <a:prstGeom prst="ellipse">
          <a:avLst/>
        </a:prstGeom>
      </dgm:spPr>
    </dgm:pt>
    <dgm:pt modelId="{E64DD1AE-3380-45AB-AE70-06356181A65F}" type="pres">
      <dgm:prSet presAssocID="{D31F2722-CD9C-4FDF-98F3-2A9683649965}" presName="parTrans" presStyleLbl="bgSibTrans2D1" presStyleIdx="1" presStyleCnt="3"/>
      <dgm:spPr/>
    </dgm:pt>
    <dgm:pt modelId="{EDA75053-1BF3-4EA6-9003-7D12A2BBC661}" type="pres">
      <dgm:prSet presAssocID="{7240A7C6-7917-4B5C-997C-26FA942252B8}" presName="node" presStyleLbl="node1" presStyleIdx="1" presStyleCnt="3" custScaleX="77892">
        <dgm:presLayoutVars>
          <dgm:bulletEnabled val="1"/>
        </dgm:presLayoutVars>
      </dgm:prSet>
      <dgm:spPr>
        <a:prstGeom prst="ellipse">
          <a:avLst/>
        </a:prstGeom>
      </dgm:spPr>
    </dgm:pt>
    <dgm:pt modelId="{B1A66D91-B037-4778-B8CE-3590E061DDF8}" type="pres">
      <dgm:prSet presAssocID="{3DA0A9CA-3948-4C52-8DCD-F7D2FAB8D9A5}" presName="parTrans" presStyleLbl="bgSibTrans2D1" presStyleIdx="2" presStyleCnt="3"/>
      <dgm:spPr/>
    </dgm:pt>
    <dgm:pt modelId="{B3A0DBED-B29E-4D05-87EC-3540BAC0797F}" type="pres">
      <dgm:prSet presAssocID="{1134848A-95A6-4F8C-8BDB-F7E6355DCD09}" presName="node" presStyleLbl="node1" presStyleIdx="2" presStyleCnt="3" custScaleX="77892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CC30BF11-D82B-4ADB-A1BB-B0098C6052D6}" type="presOf" srcId="{27F16FD7-757D-47BC-A023-D59A0F6D16E8}" destId="{711FA042-0E19-40F2-A963-24B7E05769FE}" srcOrd="0" destOrd="0" presId="urn:microsoft.com/office/officeart/2005/8/layout/radial4"/>
    <dgm:cxn modelId="{64F4D81B-738E-4C9C-A08F-76E5DA22E15F}" type="presOf" srcId="{1134848A-95A6-4F8C-8BDB-F7E6355DCD09}" destId="{B3A0DBED-B29E-4D05-87EC-3540BAC0797F}" srcOrd="0" destOrd="0" presId="urn:microsoft.com/office/officeart/2005/8/layout/radial4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887E3473-C80A-457C-9815-7CB43F752000}" type="presOf" srcId="{25F3EA28-E632-403F-8DE0-AA769B7D6472}" destId="{CD903D64-6D56-4234-9AB6-98BD16734FF8}" srcOrd="0" destOrd="0" presId="urn:microsoft.com/office/officeart/2005/8/layout/radial4"/>
    <dgm:cxn modelId="{92CA0881-B1F1-43DD-AA2C-047D217F24E7}" type="presOf" srcId="{3DA0A9CA-3948-4C52-8DCD-F7D2FAB8D9A5}" destId="{B1A66D91-B037-4778-B8CE-3590E061DDF8}" srcOrd="0" destOrd="0" presId="urn:microsoft.com/office/officeart/2005/8/layout/radial4"/>
    <dgm:cxn modelId="{1D439C82-EFB1-4EDD-B870-DCFAB4B7DC97}" type="presOf" srcId="{7240A7C6-7917-4B5C-997C-26FA942252B8}" destId="{EDA75053-1BF3-4EA6-9003-7D12A2BBC661}" srcOrd="0" destOrd="0" presId="urn:microsoft.com/office/officeart/2005/8/layout/radial4"/>
    <dgm:cxn modelId="{48566498-6D7E-444B-A18F-347D9C1001C6}" type="presOf" srcId="{D31F2722-CD9C-4FDF-98F3-2A9683649965}" destId="{E64DD1AE-3380-45AB-AE70-06356181A65F}" srcOrd="0" destOrd="0" presId="urn:microsoft.com/office/officeart/2005/8/layout/radial4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A1BEBEA1-DB95-473F-9618-66BEC3053911}" type="presOf" srcId="{C44E1B3E-6B2B-492A-BB59-9ABAAFE3C40C}" destId="{47E280ED-48A9-40BC-B5AA-B471B42DB559}" srcOrd="0" destOrd="0" presId="urn:microsoft.com/office/officeart/2005/8/layout/radial4"/>
    <dgm:cxn modelId="{316EB3E1-B8AC-4B14-9D91-83B621431CBF}" type="presOf" srcId="{28DFFDE8-BF09-4FEC-8503-70A0DF1D079A}" destId="{E9381B76-8E82-4C5B-AED2-B2B363140C4B}" srcOrd="0" destOrd="0" presId="urn:microsoft.com/office/officeart/2005/8/layout/radial4"/>
    <dgm:cxn modelId="{530B1A70-6866-4325-97E8-46CB68380300}" type="presParOf" srcId="{E9381B76-8E82-4C5B-AED2-B2B363140C4B}" destId="{711FA042-0E19-40F2-A963-24B7E05769FE}" srcOrd="0" destOrd="0" presId="urn:microsoft.com/office/officeart/2005/8/layout/radial4"/>
    <dgm:cxn modelId="{2EB8AAA7-FCAE-4320-A8ED-C3CDBB19F901}" type="presParOf" srcId="{E9381B76-8E82-4C5B-AED2-B2B363140C4B}" destId="{CD903D64-6D56-4234-9AB6-98BD16734FF8}" srcOrd="1" destOrd="0" presId="urn:microsoft.com/office/officeart/2005/8/layout/radial4"/>
    <dgm:cxn modelId="{D4D77CCC-8CE0-4EDF-8F85-451DFEEFBEF8}" type="presParOf" srcId="{E9381B76-8E82-4C5B-AED2-B2B363140C4B}" destId="{47E280ED-48A9-40BC-B5AA-B471B42DB559}" srcOrd="2" destOrd="0" presId="urn:microsoft.com/office/officeart/2005/8/layout/radial4"/>
    <dgm:cxn modelId="{BE53C5A9-3D66-4BDF-9260-E6221E44896D}" type="presParOf" srcId="{E9381B76-8E82-4C5B-AED2-B2B363140C4B}" destId="{E64DD1AE-3380-45AB-AE70-06356181A65F}" srcOrd="3" destOrd="0" presId="urn:microsoft.com/office/officeart/2005/8/layout/radial4"/>
    <dgm:cxn modelId="{32BC305E-20BC-4F8B-B0FF-48D28382C7B3}" type="presParOf" srcId="{E9381B76-8E82-4C5B-AED2-B2B363140C4B}" destId="{EDA75053-1BF3-4EA6-9003-7D12A2BBC661}" srcOrd="4" destOrd="0" presId="urn:microsoft.com/office/officeart/2005/8/layout/radial4"/>
    <dgm:cxn modelId="{CB883825-672C-414D-92E0-5A138F11C0C5}" type="presParOf" srcId="{E9381B76-8E82-4C5B-AED2-B2B363140C4B}" destId="{B1A66D91-B037-4778-B8CE-3590E061DDF8}" srcOrd="5" destOrd="0" presId="urn:microsoft.com/office/officeart/2005/8/layout/radial4"/>
    <dgm:cxn modelId="{DB2DD45B-B560-4FC7-B54F-E15672B1A7F2}" type="presParOf" srcId="{E9381B76-8E82-4C5B-AED2-B2B363140C4B}" destId="{B3A0DBED-B29E-4D05-87EC-3540BAC0797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364D53-59B4-4B9C-AA19-46D648571266}">
      <dgm:prSet phldrT="[Text]"/>
      <dgm:spPr/>
      <dgm:t>
        <a:bodyPr/>
        <a:lstStyle/>
        <a:p>
          <a:r>
            <a:rPr lang="zh-CN" altLang="en-US" dirty="0"/>
            <a:t>１）人民币</a:t>
          </a:r>
          <a:endParaRPr lang="en-US" dirty="0"/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/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/>
        </a:p>
      </dgm:t>
    </dgm:pt>
    <dgm:pt modelId="{B063C125-E63E-4B31-AD3A-EC59BB6C70D1}">
      <dgm:prSet phldrT="[Text]" phldr="1"/>
      <dgm:spPr/>
      <dgm:t>
        <a:bodyPr/>
        <a:lstStyle/>
        <a:p>
          <a:endParaRPr lang="en-US" dirty="0"/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/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/>
        </a:p>
      </dgm:t>
    </dgm:pt>
    <dgm:pt modelId="{A7C27CF8-8522-43A6-AF33-57339E49F4FC}">
      <dgm:prSet phldrT="[Text]" phldr="1"/>
      <dgm:spPr/>
      <dgm:t>
        <a:bodyPr/>
        <a:lstStyle/>
        <a:p>
          <a:endParaRPr lang="en-US"/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/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/>
        </a:p>
      </dgm:t>
    </dgm:pt>
    <dgm:pt modelId="{84044F14-C6D2-41AE-8116-D5FDB4AEC339}">
      <dgm:prSet phldrT="[Text]"/>
      <dgm:spPr/>
      <dgm:t>
        <a:bodyPr/>
        <a:lstStyle/>
        <a:p>
          <a:r>
            <a:rPr lang="en-US" altLang="zh-CN" dirty="0"/>
            <a:t>2</a:t>
          </a:r>
          <a:r>
            <a:rPr lang="zh-CN" altLang="en-US" dirty="0"/>
            <a:t>）碳积分</a:t>
          </a:r>
          <a:endParaRPr lang="en-US" dirty="0"/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/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/>
        </a:p>
      </dgm:t>
    </dgm:pt>
    <dgm:pt modelId="{8173C9A2-D083-40CE-B463-3463063DE2BD}">
      <dgm:prSet phldrT="[Text]" phldr="1"/>
      <dgm:spPr/>
      <dgm:t>
        <a:bodyPr/>
        <a:lstStyle/>
        <a:p>
          <a:endParaRPr lang="en-US"/>
        </a:p>
      </dgm:t>
    </dgm:pt>
    <dgm:pt modelId="{83220691-A31D-42FC-B31E-B2226DFC592C}" type="parTrans" cxnId="{F7B77540-E033-44A5-9AF5-9B0040B6EE84}">
      <dgm:prSet/>
      <dgm:spPr/>
      <dgm:t>
        <a:bodyPr/>
        <a:lstStyle/>
        <a:p>
          <a:endParaRPr lang="en-US"/>
        </a:p>
      </dgm:t>
    </dgm:pt>
    <dgm:pt modelId="{1A17A77F-F10B-4935-9653-86391FBE6184}" type="sibTrans" cxnId="{F7B77540-E033-44A5-9AF5-9B0040B6EE84}">
      <dgm:prSet/>
      <dgm:spPr/>
      <dgm:t>
        <a:bodyPr/>
        <a:lstStyle/>
        <a:p>
          <a:endParaRPr lang="en-US"/>
        </a:p>
      </dgm:t>
    </dgm:pt>
    <dgm:pt modelId="{76BDB764-FEF9-44FC-AD66-966E5165182C}">
      <dgm:prSet phldrT="[Text]" phldr="1"/>
      <dgm:spPr/>
      <dgm:t>
        <a:bodyPr/>
        <a:lstStyle/>
        <a:p>
          <a:endParaRPr lang="en-US"/>
        </a:p>
      </dgm:t>
    </dgm:pt>
    <dgm:pt modelId="{3BBEBD37-6CEA-4601-AD4F-5BD5E4B68D34}" type="parTrans" cxnId="{FB01841C-C882-42FB-93C2-6F3EC355523B}">
      <dgm:prSet/>
      <dgm:spPr/>
      <dgm:t>
        <a:bodyPr/>
        <a:lstStyle/>
        <a:p>
          <a:endParaRPr lang="en-US"/>
        </a:p>
      </dgm:t>
    </dgm:pt>
    <dgm:pt modelId="{F3B3BA18-4551-4AF5-B1F2-C23AC6F18731}" type="sibTrans" cxnId="{FB01841C-C882-42FB-93C2-6F3EC355523B}">
      <dgm:prSet/>
      <dgm:spPr/>
      <dgm:t>
        <a:bodyPr/>
        <a:lstStyle/>
        <a:p>
          <a:endParaRPr lang="en-US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1" presStyleCnt="4"/>
      <dgm:spPr/>
    </dgm:pt>
    <dgm:pt modelId="{E39F8DE9-F09F-4146-83CE-E6157448BAB8}" type="pres">
      <dgm:prSet presAssocID="{A7C27CF8-8522-43A6-AF33-57339E49F4FC}" presName="childTx" presStyleLbl="bgAccFollowNode1" presStyleIdx="1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2" presStyleCnt="4"/>
      <dgm:spPr/>
    </dgm:pt>
    <dgm:pt modelId="{1FC2F7A9-2BA0-45BB-A5AB-9BD303C0ECDA}" type="pres">
      <dgm:prSet presAssocID="{84044F14-C6D2-41AE-8116-D5FDB4AEC339}" presName="firstChildTx" presStyleLbl="bgAccFollowNode1" presStyleIdx="2" presStyleCnt="4">
        <dgm:presLayoutVars>
          <dgm:bulletEnabled val="1"/>
        </dgm:presLayoutVars>
      </dgm:prSet>
      <dgm:spPr/>
    </dgm:pt>
    <dgm:pt modelId="{C39E4050-AA94-4337-92D5-F200C1FC06AF}" type="pres">
      <dgm:prSet presAssocID="{76BDB764-FEF9-44FC-AD66-966E5165182C}" presName="comp" presStyleCnt="0"/>
      <dgm:spPr/>
    </dgm:pt>
    <dgm:pt modelId="{FBB00294-F9AD-4957-AEA9-3487D2A79CAE}" type="pres">
      <dgm:prSet presAssocID="{76BDB764-FEF9-44FC-AD66-966E5165182C}" presName="child" presStyleLbl="bgAccFollowNode1" presStyleIdx="3" presStyleCnt="4"/>
      <dgm:spPr/>
    </dgm:pt>
    <dgm:pt modelId="{20928B9B-DCA9-408F-87F4-1145F1BB2B8D}" type="pres">
      <dgm:prSet presAssocID="{76BDB764-FEF9-44FC-AD66-966E5165182C}" presName="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FB01841C-C882-42FB-93C2-6F3EC355523B}" srcId="{84044F14-C6D2-41AE-8116-D5FDB4AEC339}" destId="{76BDB764-FEF9-44FC-AD66-966E5165182C}" srcOrd="1" destOrd="0" parTransId="{3BBEBD37-6CEA-4601-AD4F-5BD5E4B68D34}" sibTransId="{F3B3BA18-4551-4AF5-B1F2-C23AC6F18731}"/>
    <dgm:cxn modelId="{FC233121-D3CF-4BA2-ACDC-B7E19D3F1218}" type="presOf" srcId="{8173C9A2-D083-40CE-B463-3463063DE2BD}" destId="{1FC2F7A9-2BA0-45BB-A5AB-9BD303C0ECDA}" srcOrd="1" destOrd="0" presId="urn:microsoft.com/office/officeart/2005/8/layout/hList9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F7B77540-E033-44A5-9AF5-9B0040B6EE84}" srcId="{84044F14-C6D2-41AE-8116-D5FDB4AEC339}" destId="{8173C9A2-D083-40CE-B463-3463063DE2BD}" srcOrd="0" destOrd="0" parTransId="{83220691-A31D-42FC-B31E-B2226DFC592C}" sibTransId="{1A17A77F-F10B-4935-9653-86391FBE6184}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37D9F87A-8485-4041-9A8E-033604CB2845}" srcId="{F4364D53-59B4-4B9C-AA19-46D648571266}" destId="{A7C27CF8-8522-43A6-AF33-57339E49F4FC}" srcOrd="1" destOrd="0" parTransId="{FE17E504-DEC3-4266-BFA3-4378CE1E0776}" sibTransId="{8AD982C0-9CAE-44E6-A53F-FC50C67F0CF8}"/>
    <dgm:cxn modelId="{9A68C987-92CA-4506-9F39-0B9824C192CE}" type="presOf" srcId="{8173C9A2-D083-40CE-B463-3463063DE2BD}" destId="{8ECE663E-1CB9-4CA9-BE8C-4647CF0BEBB8}" srcOrd="0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4A88E9BB-AEE1-4F01-8BBC-7972CE52471A}" type="presOf" srcId="{76BDB764-FEF9-44FC-AD66-966E5165182C}" destId="{20928B9B-DCA9-408F-87F4-1145F1BB2B8D}" srcOrd="1" destOrd="0" presId="urn:microsoft.com/office/officeart/2005/8/layout/hList9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37DE60F8-5974-4578-8960-90637EC3E998}" type="presOf" srcId="{76BDB764-FEF9-44FC-AD66-966E5165182C}" destId="{FBB00294-F9AD-4957-AEA9-3487D2A79CA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76961C65-FD1A-45AF-B875-58D0829F7179}" type="presParOf" srcId="{EA72D2DF-7A46-4F75-BF8C-A0EBD7239F2A}" destId="{7E64EE2D-9C92-4E2C-B38C-4FF4C94113E1}" srcOrd="2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14E66EAB-885A-4DC7-85FC-9F2B6F1DDABF}" type="presParOf" srcId="{D50735D1-C378-4FAC-919C-420852186389}" destId="{C39E4050-AA94-4337-92D5-F200C1FC06AF}" srcOrd="2" destOrd="0" presId="urn:microsoft.com/office/officeart/2005/8/layout/hList9"/>
    <dgm:cxn modelId="{8C37BEFD-1F3E-4989-8B63-DDEFA6805DA9}" type="presParOf" srcId="{C39E4050-AA94-4337-92D5-F200C1FC06AF}" destId="{FBB00294-F9AD-4957-AEA9-3487D2A79CAE}" srcOrd="0" destOrd="0" presId="urn:microsoft.com/office/officeart/2005/8/layout/hList9"/>
    <dgm:cxn modelId="{C98F1536-C8BF-43AC-84D0-21EBED26A691}" type="presParOf" srcId="{C39E4050-AA94-4337-92D5-F200C1FC06AF}" destId="{20928B9B-DCA9-408F-87F4-1145F1BB2B8D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平台部署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底层框架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A360-246B-4AEC-9552-A549FEA93D05}">
      <dsp:nvSpPr>
        <dsp:cNvPr id="0" name=""/>
        <dsp:cNvSpPr/>
      </dsp:nvSpPr>
      <dsp:spPr>
        <a:xfrm>
          <a:off x="1831435" y="315466"/>
          <a:ext cx="817054" cy="6215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客户端</a:t>
          </a:r>
          <a:endParaRPr lang="en-US" sz="1600" kern="1200" dirty="0"/>
        </a:p>
      </dsp:txBody>
      <dsp:txXfrm>
        <a:off x="1849640" y="333671"/>
        <a:ext cx="780644" cy="585144"/>
      </dsp:txXfrm>
    </dsp:sp>
    <dsp:sp modelId="{901CA890-CBFE-4372-8B5D-0F5B1CA05F01}">
      <dsp:nvSpPr>
        <dsp:cNvPr id="0" name=""/>
        <dsp:cNvSpPr/>
      </dsp:nvSpPr>
      <dsp:spPr>
        <a:xfrm>
          <a:off x="624739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1615222" y="0"/>
              </a:moveTo>
              <a:lnTo>
                <a:pt x="1615222" y="613623"/>
              </a:lnTo>
              <a:lnTo>
                <a:pt x="0" y="613623"/>
              </a:lnTo>
              <a:lnTo>
                <a:pt x="0" y="1227246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DE709-30D1-46F9-840A-9FD44307FB97}">
      <dsp:nvSpPr>
        <dsp:cNvPr id="0" name=""/>
        <dsp:cNvSpPr/>
      </dsp:nvSpPr>
      <dsp:spPr>
        <a:xfrm>
          <a:off x="3499" y="2164267"/>
          <a:ext cx="1242479" cy="408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5460" y="2176228"/>
        <a:ext cx="1218557" cy="384464"/>
      </dsp:txXfrm>
    </dsp:sp>
    <dsp:sp modelId="{96E2BFB9-4402-4880-9095-285E1D665E44}">
      <dsp:nvSpPr>
        <dsp:cNvPr id="0" name=""/>
        <dsp:cNvSpPr/>
      </dsp:nvSpPr>
      <dsp:spPr>
        <a:xfrm>
          <a:off x="579019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13BE0-9220-4204-9D2F-F6DD8AF1F899}">
      <dsp:nvSpPr>
        <dsp:cNvPr id="0" name=""/>
        <dsp:cNvSpPr/>
      </dsp:nvSpPr>
      <dsp:spPr>
        <a:xfrm>
          <a:off x="3499" y="2670494"/>
          <a:ext cx="1242479" cy="828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/>
            <a:t>目</a:t>
          </a:r>
          <a:r>
            <a:rPr lang="zh-CN" altLang="en-US" sz="1600" kern="1200" dirty="0"/>
            <a:t>录服务器</a:t>
          </a:r>
          <a:endParaRPr lang="en-US" sz="1600" kern="1200" dirty="0"/>
        </a:p>
      </dsp:txBody>
      <dsp:txXfrm>
        <a:off x="27760" y="2694755"/>
        <a:ext cx="1193957" cy="779797"/>
      </dsp:txXfrm>
    </dsp:sp>
    <dsp:sp modelId="{1F8878B9-C2A3-46E2-A462-2F1DDB97C9F2}">
      <dsp:nvSpPr>
        <dsp:cNvPr id="0" name=""/>
        <dsp:cNvSpPr/>
      </dsp:nvSpPr>
      <dsp:spPr>
        <a:xfrm>
          <a:off x="2194242" y="937020"/>
          <a:ext cx="91440" cy="12272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7246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0391A-DE16-474C-948A-AE18907F09AB}">
      <dsp:nvSpPr>
        <dsp:cNvPr id="0" name=""/>
        <dsp:cNvSpPr/>
      </dsp:nvSpPr>
      <dsp:spPr>
        <a:xfrm>
          <a:off x="1618722" y="2164267"/>
          <a:ext cx="1242479" cy="408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630683" y="2176228"/>
        <a:ext cx="1218557" cy="384464"/>
      </dsp:txXfrm>
    </dsp:sp>
    <dsp:sp modelId="{036DD938-CE38-4D22-88E2-BEA1D95D62FB}">
      <dsp:nvSpPr>
        <dsp:cNvPr id="0" name=""/>
        <dsp:cNvSpPr/>
      </dsp:nvSpPr>
      <dsp:spPr>
        <a:xfrm>
          <a:off x="2194242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6EF8C-CBD5-4A71-AE87-783ED53E2D62}">
      <dsp:nvSpPr>
        <dsp:cNvPr id="0" name=""/>
        <dsp:cNvSpPr/>
      </dsp:nvSpPr>
      <dsp:spPr>
        <a:xfrm>
          <a:off x="1618722" y="2670494"/>
          <a:ext cx="1242479" cy="828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1642983" y="2694755"/>
        <a:ext cx="1193957" cy="779797"/>
      </dsp:txXfrm>
    </dsp:sp>
    <dsp:sp modelId="{BE58AECD-46CF-4188-BFEC-AFEF7A502399}">
      <dsp:nvSpPr>
        <dsp:cNvPr id="0" name=""/>
        <dsp:cNvSpPr/>
      </dsp:nvSpPr>
      <dsp:spPr>
        <a:xfrm>
          <a:off x="2239962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623"/>
              </a:lnTo>
              <a:lnTo>
                <a:pt x="1615222" y="613623"/>
              </a:lnTo>
              <a:lnTo>
                <a:pt x="1615222" y="1227246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E1FA2-5830-4A0C-9DDA-B32661D211AA}">
      <dsp:nvSpPr>
        <dsp:cNvPr id="0" name=""/>
        <dsp:cNvSpPr/>
      </dsp:nvSpPr>
      <dsp:spPr>
        <a:xfrm>
          <a:off x="3233945" y="2164267"/>
          <a:ext cx="1242479" cy="4083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3245906" y="2176228"/>
        <a:ext cx="1218557" cy="384464"/>
      </dsp:txXfrm>
    </dsp:sp>
    <dsp:sp modelId="{11427C4F-31C8-4DB9-AAD7-2EE507BCB035}">
      <dsp:nvSpPr>
        <dsp:cNvPr id="0" name=""/>
        <dsp:cNvSpPr/>
      </dsp:nvSpPr>
      <dsp:spPr>
        <a:xfrm>
          <a:off x="3809465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156F0-B3DE-49B1-9E6B-0F1D64147D2D}">
      <dsp:nvSpPr>
        <dsp:cNvPr id="0" name=""/>
        <dsp:cNvSpPr/>
      </dsp:nvSpPr>
      <dsp:spPr>
        <a:xfrm>
          <a:off x="3233945" y="2670494"/>
          <a:ext cx="1242479" cy="828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3258206" y="2694755"/>
        <a:ext cx="1193957" cy="7797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712217" y="212252"/>
          <a:ext cx="1055489" cy="738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客户端</a:t>
          </a:r>
          <a:endParaRPr lang="en-US" sz="1600" kern="1200" dirty="0">
            <a:latin typeface="+mn-ea"/>
            <a:ea typeface="+mn-ea"/>
          </a:endParaRPr>
        </a:p>
      </dsp:txBody>
      <dsp:txXfrm>
        <a:off x="1733856" y="233891"/>
        <a:ext cx="1012211" cy="695546"/>
      </dsp:txXfrm>
    </dsp:sp>
    <dsp:sp modelId="{0716BCFA-6ADE-4BF7-A67A-A94C4282352B}">
      <dsp:nvSpPr>
        <dsp:cNvPr id="0" name=""/>
        <dsp:cNvSpPr/>
      </dsp:nvSpPr>
      <dsp:spPr>
        <a:xfrm>
          <a:off x="2194242" y="951077"/>
          <a:ext cx="91440" cy="10766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76697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646471" y="2027774"/>
          <a:ext cx="3186981" cy="631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64963" y="2046266"/>
        <a:ext cx="3149997" cy="594376"/>
      </dsp:txXfrm>
    </dsp:sp>
    <dsp:sp modelId="{826FCAA9-F5C9-450A-9692-47368ED84B24}">
      <dsp:nvSpPr>
        <dsp:cNvPr id="0" name=""/>
        <dsp:cNvSpPr/>
      </dsp:nvSpPr>
      <dsp:spPr>
        <a:xfrm>
          <a:off x="2194242" y="2659134"/>
          <a:ext cx="91440" cy="1721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127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646471" y="2831262"/>
          <a:ext cx="3186981" cy="1378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86845" y="2871636"/>
        <a:ext cx="3106233" cy="12977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606D-07F8-4BE2-A730-57D04FE63932}">
      <dsp:nvSpPr>
        <dsp:cNvPr id="0" name=""/>
        <dsp:cNvSpPr/>
      </dsp:nvSpPr>
      <dsp:spPr>
        <a:xfrm>
          <a:off x="2027563" y="544969"/>
          <a:ext cx="847362" cy="8446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平台</a:t>
          </a:r>
          <a:endParaRPr lang="en-US" sz="2300" kern="1200" dirty="0"/>
        </a:p>
      </dsp:txBody>
      <dsp:txXfrm>
        <a:off x="2052302" y="569708"/>
        <a:ext cx="797884" cy="795181"/>
      </dsp:txXfrm>
    </dsp:sp>
    <dsp:sp modelId="{4B421872-DB58-477C-88CB-BCD2B9E367CE}">
      <dsp:nvSpPr>
        <dsp:cNvPr id="0" name=""/>
        <dsp:cNvSpPr/>
      </dsp:nvSpPr>
      <dsp:spPr>
        <a:xfrm rot="3600000">
          <a:off x="2422785" y="2027853"/>
          <a:ext cx="1452224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511474" y="2086979"/>
        <a:ext cx="1274846" cy="177378"/>
      </dsp:txXfrm>
    </dsp:sp>
    <dsp:sp modelId="{3BB35969-A80B-45B3-B506-D4DEA54D8F14}">
      <dsp:nvSpPr>
        <dsp:cNvPr id="0" name=""/>
        <dsp:cNvSpPr/>
      </dsp:nvSpPr>
      <dsp:spPr>
        <a:xfrm>
          <a:off x="3422868" y="2961708"/>
          <a:ext cx="847362" cy="8446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平台</a:t>
          </a:r>
          <a:endParaRPr lang="en-US" sz="2200" kern="1200" dirty="0"/>
        </a:p>
      </dsp:txBody>
      <dsp:txXfrm>
        <a:off x="3447607" y="2986447"/>
        <a:ext cx="797884" cy="795181"/>
      </dsp:txXfrm>
    </dsp:sp>
    <dsp:sp modelId="{1A92A7F7-C192-469D-875E-0393B25529AC}">
      <dsp:nvSpPr>
        <dsp:cNvPr id="0" name=""/>
        <dsp:cNvSpPr/>
      </dsp:nvSpPr>
      <dsp:spPr>
        <a:xfrm rot="10800000">
          <a:off x="1725133" y="3236223"/>
          <a:ext cx="1452224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813822" y="3295349"/>
        <a:ext cx="1274846" cy="177378"/>
      </dsp:txXfrm>
    </dsp:sp>
    <dsp:sp modelId="{D1D2947C-CB05-4CAD-BC39-2ACAA1E06B54}">
      <dsp:nvSpPr>
        <dsp:cNvPr id="0" name=""/>
        <dsp:cNvSpPr/>
      </dsp:nvSpPr>
      <dsp:spPr>
        <a:xfrm>
          <a:off x="632258" y="2961708"/>
          <a:ext cx="847362" cy="8446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平台</a:t>
          </a:r>
          <a:endParaRPr lang="en-US" sz="2200" kern="1200" dirty="0"/>
        </a:p>
      </dsp:txBody>
      <dsp:txXfrm>
        <a:off x="656997" y="2986447"/>
        <a:ext cx="797884" cy="795181"/>
      </dsp:txXfrm>
    </dsp:sp>
    <dsp:sp modelId="{56F88E94-5363-4F69-867C-31351D429BE4}">
      <dsp:nvSpPr>
        <dsp:cNvPr id="0" name=""/>
        <dsp:cNvSpPr/>
      </dsp:nvSpPr>
      <dsp:spPr>
        <a:xfrm rot="18000000">
          <a:off x="1027480" y="2027853"/>
          <a:ext cx="1452224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116169" y="2086979"/>
        <a:ext cx="1274846" cy="177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地理性</a:t>
          </a:r>
          <a:endParaRPr 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+mn-ea"/>
              <a:ea typeface="+mn-ea"/>
            </a:rPr>
            <a:t>自研的联盟链去除中心依赖</a:t>
          </a:r>
          <a:endParaRPr lang="en-US" sz="1600" kern="1200" dirty="0">
            <a:latin typeface="+mn-ea"/>
            <a:ea typeface="+mn-ea"/>
          </a:endParaRPr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过程性</a:t>
          </a:r>
          <a:endParaRPr 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+mn-ea"/>
              <a:ea typeface="+mn-ea"/>
            </a:rPr>
            <a:t>虚实１</a:t>
          </a:r>
          <a:r>
            <a:rPr lang="en-US" altLang="zh-CN" sz="1600" kern="1200" dirty="0">
              <a:latin typeface="+mn-ea"/>
              <a:ea typeface="+mn-ea"/>
            </a:rPr>
            <a:t>:</a:t>
          </a:r>
          <a:r>
            <a:rPr lang="zh-CN" altLang="en-US" sz="1600" kern="1200" dirty="0">
              <a:latin typeface="+mn-ea"/>
              <a:ea typeface="+mn-ea"/>
            </a:rPr>
            <a:t>１映射</a:t>
          </a:r>
          <a:endParaRPr lang="en-US" sz="1600" kern="1200" dirty="0">
            <a:latin typeface="+mn-ea"/>
            <a:ea typeface="+mn-ea"/>
          </a:endParaRPr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规则性</a:t>
          </a:r>
          <a:endParaRPr 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>
              <a:latin typeface="+mn-ea"/>
              <a:ea typeface="+mn-ea"/>
            </a:rPr>
            <a:t>实施运维的成本和技术门槛低</a:t>
          </a:r>
          <a:endParaRPr lang="en-US" sz="1600" kern="1200" dirty="0">
            <a:latin typeface="+mn-ea"/>
            <a:ea typeface="+mn-ea"/>
          </a:endParaRPr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交易性</a:t>
          </a:r>
          <a:endParaRPr lang="en-US" sz="1600" kern="1200" dirty="0">
            <a:latin typeface="+mn-ea"/>
            <a:ea typeface="+mn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n-ea"/>
            <a:ea typeface="+mn-ea"/>
          </a:endParaRPr>
        </a:p>
      </dsp:txBody>
      <dsp:txXfrm rot="5400000">
        <a:off x="6559379" y="870268"/>
        <a:ext cx="2033273" cy="2610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多中心化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自研的联盟区块链链，部署的每个平台成为一个中心，平台之间去除中心依赖</a:t>
          </a:r>
          <a:endParaRPr lang="en-US" sz="19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虚实映射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虚实１</a:t>
          </a:r>
          <a:r>
            <a:rPr lang="en-US" altLang="zh-CN" sz="1900" kern="1200" dirty="0"/>
            <a:t>:</a:t>
          </a:r>
          <a:r>
            <a:rPr lang="zh-CN" altLang="en-US" sz="1900" kern="1200" dirty="0"/>
            <a:t>１映射</a:t>
          </a:r>
          <a:endParaRPr lang="en-US" sz="19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极低门槛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实施运维的成本和技术门槛低</a:t>
          </a:r>
          <a:endParaRPr lang="en-US" sz="19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元项目类型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1FA042-0E19-40F2-A963-24B7E05769FE}">
      <dsp:nvSpPr>
        <dsp:cNvPr id="0" name=""/>
        <dsp:cNvSpPr/>
      </dsp:nvSpPr>
      <dsp:spPr>
        <a:xfrm>
          <a:off x="1339669" y="2676649"/>
          <a:ext cx="1800585" cy="9637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某元项目定义</a:t>
          </a:r>
          <a:endParaRPr lang="en-US" sz="2000" kern="1200" dirty="0"/>
        </a:p>
      </dsp:txBody>
      <dsp:txXfrm>
        <a:off x="1386715" y="2723695"/>
        <a:ext cx="1706493" cy="869660"/>
      </dsp:txXfrm>
    </dsp:sp>
    <dsp:sp modelId="{CD903D64-6D56-4234-9AB6-98BD16734FF8}">
      <dsp:nvSpPr>
        <dsp:cNvPr id="0" name=""/>
        <dsp:cNvSpPr/>
      </dsp:nvSpPr>
      <dsp:spPr>
        <a:xfrm rot="12900000">
          <a:off x="568954" y="2198166"/>
          <a:ext cx="1174466" cy="402983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280ED-48A9-40BC-B5AA-B471B42DB559}">
      <dsp:nvSpPr>
        <dsp:cNvPr id="0" name=""/>
        <dsp:cNvSpPr/>
      </dsp:nvSpPr>
      <dsp:spPr>
        <a:xfrm>
          <a:off x="152001" y="1525524"/>
          <a:ext cx="1046305" cy="1074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交易</a:t>
          </a:r>
          <a:endParaRPr lang="en-US" sz="2000" kern="1200" dirty="0"/>
        </a:p>
      </dsp:txBody>
      <dsp:txXfrm>
        <a:off x="305229" y="1682899"/>
        <a:ext cx="739849" cy="759872"/>
      </dsp:txXfrm>
    </dsp:sp>
    <dsp:sp modelId="{E64DD1AE-3380-45AB-AE70-06356181A65F}">
      <dsp:nvSpPr>
        <dsp:cNvPr id="0" name=""/>
        <dsp:cNvSpPr/>
      </dsp:nvSpPr>
      <dsp:spPr>
        <a:xfrm rot="16200000">
          <a:off x="1565042" y="1721675"/>
          <a:ext cx="1349839" cy="402983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75053-1BF3-4EA6-9003-7D12A2BBC661}">
      <dsp:nvSpPr>
        <dsp:cNvPr id="0" name=""/>
        <dsp:cNvSpPr/>
      </dsp:nvSpPr>
      <dsp:spPr>
        <a:xfrm>
          <a:off x="1716809" y="710936"/>
          <a:ext cx="1046305" cy="1074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交易</a:t>
          </a:r>
          <a:endParaRPr lang="en-US" sz="2000" kern="1200" dirty="0"/>
        </a:p>
      </dsp:txBody>
      <dsp:txXfrm>
        <a:off x="1870037" y="868311"/>
        <a:ext cx="739849" cy="759872"/>
      </dsp:txXfrm>
    </dsp:sp>
    <dsp:sp modelId="{B1A66D91-B037-4778-B8CE-3590E061DDF8}">
      <dsp:nvSpPr>
        <dsp:cNvPr id="0" name=""/>
        <dsp:cNvSpPr/>
      </dsp:nvSpPr>
      <dsp:spPr>
        <a:xfrm rot="19500000">
          <a:off x="2736504" y="2198166"/>
          <a:ext cx="1174466" cy="402983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0DBED-B29E-4D05-87EC-3540BAC0797F}">
      <dsp:nvSpPr>
        <dsp:cNvPr id="0" name=""/>
        <dsp:cNvSpPr/>
      </dsp:nvSpPr>
      <dsp:spPr>
        <a:xfrm>
          <a:off x="3281617" y="1525524"/>
          <a:ext cx="1046305" cy="10746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交易</a:t>
          </a:r>
          <a:endParaRPr lang="en-US" sz="2000" kern="1200" dirty="0"/>
        </a:p>
      </dsp:txBody>
      <dsp:txXfrm>
        <a:off x="3434845" y="1682899"/>
        <a:ext cx="739849" cy="7598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1433573" y="742879"/>
          <a:ext cx="2684802" cy="1790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9824" rIns="369824" bIns="369824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1863141" y="742879"/>
        <a:ext cx="2255234" cy="1790763"/>
      </dsp:txXfrm>
    </dsp:sp>
    <dsp:sp modelId="{633584E0-CEBE-44B2-A678-45A74B724891}">
      <dsp:nvSpPr>
        <dsp:cNvPr id="0" name=""/>
        <dsp:cNvSpPr/>
      </dsp:nvSpPr>
      <dsp:spPr>
        <a:xfrm>
          <a:off x="1433573" y="2533642"/>
          <a:ext cx="2684802" cy="1790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9824" rIns="369824" bIns="369824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1863141" y="2533642"/>
        <a:ext cx="2255234" cy="1790763"/>
      </dsp:txXfrm>
    </dsp:sp>
    <dsp:sp modelId="{C3BE79A9-1534-45FF-B72B-55E8F8FA3666}">
      <dsp:nvSpPr>
        <dsp:cNvPr id="0" name=""/>
        <dsp:cNvSpPr/>
      </dsp:nvSpPr>
      <dsp:spPr>
        <a:xfrm>
          <a:off x="1678" y="26932"/>
          <a:ext cx="1789868" cy="17898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１）人民币</a:t>
          </a:r>
          <a:endParaRPr lang="en-US" sz="3100" kern="1200" dirty="0"/>
        </a:p>
      </dsp:txBody>
      <dsp:txXfrm>
        <a:off x="263798" y="289052"/>
        <a:ext cx="1265628" cy="1265628"/>
      </dsp:txXfrm>
    </dsp:sp>
    <dsp:sp modelId="{8ECE663E-1CB9-4CA9-BE8C-4647CF0BEBB8}">
      <dsp:nvSpPr>
        <dsp:cNvPr id="0" name=""/>
        <dsp:cNvSpPr/>
      </dsp:nvSpPr>
      <dsp:spPr>
        <a:xfrm>
          <a:off x="5908243" y="742879"/>
          <a:ext cx="2684802" cy="1790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9824" rIns="369824" bIns="369824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6337812" y="742879"/>
        <a:ext cx="2255234" cy="1790763"/>
      </dsp:txXfrm>
    </dsp:sp>
    <dsp:sp modelId="{FBB00294-F9AD-4957-AEA9-3487D2A79CAE}">
      <dsp:nvSpPr>
        <dsp:cNvPr id="0" name=""/>
        <dsp:cNvSpPr/>
      </dsp:nvSpPr>
      <dsp:spPr>
        <a:xfrm>
          <a:off x="5908243" y="2533642"/>
          <a:ext cx="2684802" cy="17907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9824" rIns="369824" bIns="369824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/>
        </a:p>
      </dsp:txBody>
      <dsp:txXfrm>
        <a:off x="6337812" y="2533642"/>
        <a:ext cx="2255234" cy="1790763"/>
      </dsp:txXfrm>
    </dsp:sp>
    <dsp:sp modelId="{2D3BEC44-5F3F-43BF-BE1B-8FEB499DDBE6}">
      <dsp:nvSpPr>
        <dsp:cNvPr id="0" name=""/>
        <dsp:cNvSpPr/>
      </dsp:nvSpPr>
      <dsp:spPr>
        <a:xfrm>
          <a:off x="4476349" y="26932"/>
          <a:ext cx="1789868" cy="17898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2</a:t>
          </a:r>
          <a:r>
            <a:rPr lang="zh-CN" altLang="en-US" sz="3100" kern="1200" dirty="0"/>
            <a:t>）碳积分</a:t>
          </a:r>
          <a:endParaRPr lang="en-US" sz="3100" kern="1200" dirty="0"/>
        </a:p>
      </dsp:txBody>
      <dsp:txXfrm>
        <a:off x="4738469" y="289052"/>
        <a:ext cx="1265628" cy="12656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 dirty="0">
                <a:solidFill>
                  <a:srgbClr val="FFFF00"/>
                </a:solidFill>
              </a:rPr>
              <a:t>0.2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项目类型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元项目是指具有空间属性的现实项目在元宇宙里的数字孪生</a:t>
            </a:r>
            <a:endParaRPr lang="en-US" altLang="zh-CN" dirty="0"/>
          </a:p>
          <a:p>
            <a:r>
              <a:rPr lang="zh-CN" altLang="en-US" dirty="0"/>
              <a:t>从头至尾的过程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297505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  <a:latin typeface="+mj-ea"/>
              </a:rPr>
              <a:t>建模语言（</a:t>
            </a:r>
            <a:r>
              <a:rPr lang="en-US" altLang="zh-CN" sz="3600" b="0" dirty="0">
                <a:solidFill>
                  <a:srgbClr val="C00000"/>
                </a:solidFill>
                <a:latin typeface="+mj-ea"/>
              </a:rPr>
              <a:t>Metaverse 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 Modeling Language</a:t>
            </a:r>
            <a:r>
              <a:rPr lang="zh-CN" altLang="en-US" sz="3600" b="0" dirty="0">
                <a:solidFill>
                  <a:srgbClr val="C00000"/>
                </a:solidFill>
                <a:latin typeface="+mj-ea"/>
              </a:rPr>
              <a:t>）</a:t>
            </a:r>
            <a:endParaRPr lang="en-US" sz="36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元宇宙项目建模语言（</a:t>
            </a:r>
            <a:r>
              <a:rPr lang="en-US" altLang="zh-CN" dirty="0">
                <a:solidFill>
                  <a:schemeClr val="tx1"/>
                </a:solidFill>
                <a:latin typeface="+mn-ea"/>
              </a:rPr>
              <a:t>MPML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）是由金中关信息技术研究院研发的，用以定义在元宇宙中的一个项目的构成和行为模式的标记语言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环境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媒体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+mn-ea"/>
              </a:rPr>
              <a:t>定义若干个状态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6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平台为用户提供的图形用户界面，引导按步骤完成元项目的创建或修改</a:t>
            </a:r>
            <a:endParaRPr lang="en-US" altLang="zh-CN" dirty="0">
              <a:latin typeface="+mn-ea"/>
            </a:endParaRPr>
          </a:p>
          <a:p>
            <a:endParaRPr 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定义若干个状态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上传媒体资料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媒体格式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07951"/>
              </p:ext>
            </p:extLst>
          </p:nvPr>
        </p:nvGraphicFramePr>
        <p:xfrm>
          <a:off x="1262063" y="1828800"/>
          <a:ext cx="85947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79100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139884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  <a:gridCol w="4775740">
                  <a:extLst>
                    <a:ext uri="{9D8B030D-6E8A-4147-A177-3AD203B41FA5}">
                      <a16:colId xmlns:a16="http://schemas.microsoft.com/office/drawing/2014/main" val="3304158484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用途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是有空间属性的现实项目在元宇宙里的数字孪生</a:t>
            </a:r>
            <a:endParaRPr lang="en-US" altLang="zh-CN" dirty="0"/>
          </a:p>
          <a:p>
            <a:r>
              <a:rPr lang="zh-CN" altLang="en-US" dirty="0"/>
              <a:t>交易一般是阶段化的过程化的</a:t>
            </a:r>
            <a:endParaRPr lang="en-US" altLang="zh-CN" dirty="0"/>
          </a:p>
          <a:p>
            <a:r>
              <a:rPr lang="zh-CN" altLang="en-US" dirty="0"/>
              <a:t>账户</a:t>
            </a:r>
            <a:endParaRPr lang="en-US" altLang="zh-CN" dirty="0"/>
          </a:p>
          <a:p>
            <a:r>
              <a:rPr lang="zh-CN" altLang="en-US" dirty="0"/>
              <a:t>元项目（的定义）可以看作是商业合同；交易则是合同的签署以及履行情况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82399414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碳积分转让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账户之间（企业或个人）可在平台上转让碳积分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联盟的两个平台之间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价值支付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0" dirty="0">
                <a:solidFill>
                  <a:srgbClr val="C00000"/>
                </a:solidFill>
              </a:rPr>
              <a:t>底层框架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应用系统依赖于金中关品链框架所提供的元宇宙引擎、区块链引擎、以及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是一个开源的云计算框架，它含有元宇宙的运行环境和基础组件，可以用以开发元宇宙应用平台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</a:t>
            </a:r>
          </a:p>
          <a:p>
            <a:pPr marL="0" indent="0">
              <a:buNone/>
            </a:pPr>
            <a:r>
              <a:rPr lang="zh-CN" altLang="en-US" dirty="0"/>
              <a:t>多中心化虚实映射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该平台的方案和技术体系的一个独立实施、独立运营的部署称为一个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城乡振兴元宇宙</a:t>
            </a:r>
            <a:r>
              <a:rPr lang="zh-CN" altLang="en-US" dirty="0">
                <a:solidFill>
                  <a:srgbClr val="C00000"/>
                </a:solidFill>
              </a:rPr>
              <a:t>平台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35746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品链框架应用体系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城乡元宇宙</a:t>
            </a:r>
            <a:r>
              <a:rPr lang="zh-CN" altLang="en-US" dirty="0"/>
              <a:t>是一个以智慧、健康、碳中和为导向建设的元宇宙应用</a:t>
            </a:r>
            <a:r>
              <a:rPr lang="zh-CN" altLang="en-US" dirty="0">
                <a:solidFill>
                  <a:srgbClr val="0070C0"/>
                </a:solidFill>
              </a:rPr>
              <a:t>系统</a:t>
            </a:r>
            <a:r>
              <a:rPr lang="zh-CN" altLang="en-US" dirty="0"/>
              <a:t>；该系统能够灵活部署成不同领域和规模的综合服务交易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</a:t>
            </a:r>
            <a:r>
              <a:rPr lang="zh-CN" altLang="en-US" dirty="0"/>
              <a:t>；与需求方进行契约式的协作、跟踪和交易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3652945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区块链引擎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FA275-000F-453C-8B11-232EFB0C6E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元宇宙引擎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状态机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渲染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存储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FA275-000F-453C-8B11-232EFB0C6E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Web</a:t>
            </a:r>
            <a:r>
              <a:rPr lang="zh-CN" altLang="en-US" sz="3600" b="0" dirty="0">
                <a:solidFill>
                  <a:srgbClr val="C00000"/>
                </a:solidFill>
              </a:rPr>
              <a:t>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FA275-000F-453C-8B11-232EFB0C6E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0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平台部署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多站点体系式、单站点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目录服务和站点服务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AFB6E6-593F-4D50-A184-A99FAD3F1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目录服务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18570B-46D9-49D6-9020-0A3FFD2B91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FAC691-F055-4539-B6B9-83E825543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站点服务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BE4FE6-69EE-4E48-AD01-DF06A7E25F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多站点平台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0">
            <a:extLst>
              <a:ext uri="{FF2B5EF4-FFF2-40B4-BE49-F238E27FC236}">
                <a16:creationId xmlns:a16="http://schemas.microsoft.com/office/drawing/2014/main" id="{0DCF227A-6C9F-46F3-B4B0-3A15AA72111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64E22CA-03E5-4AA2-B7E8-13E867B4BE1E}"/>
              </a:ext>
            </a:extLst>
          </p:cNvPr>
          <p:cNvSpPr/>
          <p:nvPr/>
        </p:nvSpPr>
        <p:spPr>
          <a:xfrm>
            <a:off x="3086388" y="3089802"/>
            <a:ext cx="831272" cy="507076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51B4D-A89A-4C35-8C87-CF8E55E06BDD}"/>
              </a:ext>
            </a:extLst>
          </p:cNvPr>
          <p:cNvSpPr txBox="1"/>
          <p:nvPr/>
        </p:nvSpPr>
        <p:spPr>
          <a:xfrm>
            <a:off x="1777984" y="5515785"/>
            <a:ext cx="396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元宇宙服务器群集（目录＋站点）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单站点平台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1BBD7-053A-43C0-B782-C58B44380FB7}"/>
              </a:ext>
            </a:extLst>
          </p:cNvPr>
          <p:cNvSpPr/>
          <p:nvPr/>
        </p:nvSpPr>
        <p:spPr>
          <a:xfrm>
            <a:off x="2185191" y="4889666"/>
            <a:ext cx="1046375" cy="3787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目录服务</a:t>
            </a:r>
            <a:endParaRPr lang="en-US" sz="1600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7C453-03D2-4699-B253-BC1C5F16F9F1}"/>
              </a:ext>
            </a:extLst>
          </p:cNvPr>
          <p:cNvSpPr/>
          <p:nvPr/>
        </p:nvSpPr>
        <p:spPr>
          <a:xfrm>
            <a:off x="3633737" y="4889666"/>
            <a:ext cx="1046375" cy="3787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站点服务</a:t>
            </a:r>
            <a:endParaRPr lang="en-US" sz="1600" dirty="0">
              <a:latin typeface="+mn-ea"/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3086389" y="3088110"/>
            <a:ext cx="831272" cy="507076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平台联盟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6AC3C5-D519-461A-A7B6-04096C6971E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2244451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64E22CA-03E5-4AA2-B7E8-13E867B4BE1E}"/>
              </a:ext>
            </a:extLst>
          </p:cNvPr>
          <p:cNvSpPr/>
          <p:nvPr/>
        </p:nvSpPr>
        <p:spPr>
          <a:xfrm>
            <a:off x="3146714" y="3175462"/>
            <a:ext cx="831272" cy="507076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应用系统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产品式的整套的软硬件系统，为不同行业提供灵活的解决方案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系统的业务特点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51495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系统的架构特点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399166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账户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6386243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600" b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是有空间属性的现实项目在元宇宙里的数字孪生</a:t>
            </a:r>
            <a:endParaRPr lang="en-US" altLang="zh-CN" dirty="0"/>
          </a:p>
          <a:p>
            <a:r>
              <a:rPr lang="zh-CN" altLang="en-US" dirty="0"/>
              <a:t>从头至尾的过程</a:t>
            </a:r>
            <a:endParaRPr lang="en-US" altLang="zh-CN" dirty="0"/>
          </a:p>
          <a:p>
            <a:r>
              <a:rPr lang="zh-CN" altLang="en-US" dirty="0"/>
              <a:t>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9526" y="3480630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5076" y="4432215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项目位置及认证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从头至尾的过程</a:t>
            </a:r>
            <a:endParaRPr lang="en-US" altLang="zh-CN" dirty="0"/>
          </a:p>
          <a:p>
            <a:r>
              <a:rPr lang="zh-CN" altLang="en-US" dirty="0"/>
              <a:t>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由企业定义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从头至尾的过程</a:t>
            </a:r>
            <a:endParaRPr lang="en-US" altLang="zh-CN" dirty="0"/>
          </a:p>
          <a:p>
            <a:r>
              <a:rPr lang="zh-CN" altLang="en-US" dirty="0"/>
              <a:t>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由企业定义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2473</TotalTime>
  <Words>1460</Words>
  <Application>Microsoft Office PowerPoint</Application>
  <PresentationFormat>Widescreen</PresentationFormat>
  <Paragraphs>159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微软雅黑</vt:lpstr>
      <vt:lpstr>Arial</vt:lpstr>
      <vt:lpstr>Arial Narrow</vt:lpstr>
      <vt:lpstr>Wingdings 2</vt:lpstr>
      <vt:lpstr>View</vt:lpstr>
      <vt:lpstr>城乡元宇宙</vt:lpstr>
      <vt:lpstr>关于「城乡元宇宙」</vt:lpstr>
      <vt:lpstr>应用系统</vt:lpstr>
      <vt:lpstr>系统的业务特点</vt:lpstr>
      <vt:lpstr>系统的架构特点</vt:lpstr>
      <vt:lpstr>账户（Accounts）</vt:lpstr>
      <vt:lpstr>项目（Projects）</vt:lpstr>
      <vt:lpstr>项目位置及认证（Project’s Position）</vt:lpstr>
      <vt:lpstr>项目阶段（Project’s Phases）</vt:lpstr>
      <vt:lpstr>项目类型</vt:lpstr>
      <vt:lpstr>建模语言（Metaverse Project Modeling Language）</vt:lpstr>
      <vt:lpstr>项目创建及编辑界面</vt:lpstr>
      <vt:lpstr>媒体格式</vt:lpstr>
      <vt:lpstr>交易和碳积分（Deal &amp; Carbon Credit）</vt:lpstr>
      <vt:lpstr>碳积分转让</vt:lpstr>
      <vt:lpstr>价值支付</vt:lpstr>
      <vt:lpstr>底层框架</vt:lpstr>
      <vt:lpstr>品链框架</vt:lpstr>
      <vt:lpstr>品链框架应用体系</vt:lpstr>
      <vt:lpstr>区块链引擎</vt:lpstr>
      <vt:lpstr>元宇宙引擎</vt:lpstr>
      <vt:lpstr>Web引擎</vt:lpstr>
      <vt:lpstr>平台部署</vt:lpstr>
      <vt:lpstr>目录服务和站点服务</vt:lpstr>
      <vt:lpstr>多站点平台</vt:lpstr>
      <vt:lpstr>单站点平台</vt:lpstr>
      <vt:lpstr>平台联盟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467</cp:revision>
  <dcterms:created xsi:type="dcterms:W3CDTF">2022-02-15T23:48:21Z</dcterms:created>
  <dcterms:modified xsi:type="dcterms:W3CDTF">2022-02-21T00:48:02Z</dcterms:modified>
</cp:coreProperties>
</file>